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493" r:id="rId2"/>
    <p:sldId id="490" r:id="rId3"/>
    <p:sldId id="462" r:id="rId4"/>
    <p:sldId id="445" r:id="rId5"/>
    <p:sldId id="437" r:id="rId6"/>
    <p:sldId id="483" r:id="rId7"/>
    <p:sldId id="435" r:id="rId8"/>
    <p:sldId id="444" r:id="rId9"/>
    <p:sldId id="474" r:id="rId10"/>
    <p:sldId id="415" r:id="rId11"/>
    <p:sldId id="414" r:id="rId12"/>
    <p:sldId id="426" r:id="rId13"/>
    <p:sldId id="491" r:id="rId14"/>
    <p:sldId id="448" r:id="rId15"/>
    <p:sldId id="482" r:id="rId16"/>
    <p:sldId id="456" r:id="rId17"/>
    <p:sldId id="457" r:id="rId18"/>
    <p:sldId id="459" r:id="rId19"/>
    <p:sldId id="460" r:id="rId20"/>
    <p:sldId id="451" r:id="rId21"/>
    <p:sldId id="450" r:id="rId22"/>
    <p:sldId id="484" r:id="rId23"/>
    <p:sldId id="492" r:id="rId24"/>
    <p:sldId id="485" r:id="rId25"/>
    <p:sldId id="487" r:id="rId26"/>
    <p:sldId id="486" r:id="rId27"/>
    <p:sldId id="4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14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ert, Milena-Maria" initials="WMM" lastIdx="3" clrIdx="0">
    <p:extLst>
      <p:ext uri="{19B8F6BF-5375-455C-9EA6-DF929625EA0E}">
        <p15:presenceInfo xmlns:p15="http://schemas.microsoft.com/office/powerpoint/2012/main" userId="S-1-5-21-2532186331-2498284112-1210800893-86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D6BC"/>
    <a:srgbClr val="FFFFFF"/>
    <a:srgbClr val="142F4E"/>
    <a:srgbClr val="868686"/>
    <a:srgbClr val="99D9F4"/>
    <a:srgbClr val="CCECF9"/>
    <a:srgbClr val="000000"/>
    <a:srgbClr val="343434"/>
    <a:srgbClr val="66C7EE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58" autoAdjust="0"/>
    <p:restoredTop sz="96405" autoAdjust="0"/>
  </p:normalViewPr>
  <p:slideViewPr>
    <p:cSldViewPr snapToGrid="0" showGuides="1">
      <p:cViewPr varScale="1">
        <p:scale>
          <a:sx n="124" d="100"/>
          <a:sy n="124" d="100"/>
        </p:scale>
        <p:origin x="1016" y="168"/>
      </p:cViewPr>
      <p:guideLst>
        <p:guide orient="horz" pos="2296"/>
        <p:guide pos="14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128C-A0EC-4FBB-83BF-DF1CD5892743}" type="datetimeFigureOut">
              <a:rPr lang="de-DE" smtClean="0"/>
              <a:t>23.10.23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76EA1-6889-4141-AFB9-7E1338531B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67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220DD-F815-4785-A1B2-3510446CFE34}" type="datetimeFigureOut">
              <a:rPr lang="en-IN" smtClean="0"/>
              <a:t>23/10/23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F3364-A7DB-4F6B-AEA5-975291C6CB3C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7468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6775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5791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9451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6339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9454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4887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3377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8716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1788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537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1492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2367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9889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639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3334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9208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F3364-A7DB-4F6B-AEA5-975291C6CB3C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797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9214-F451-477A-B617-5C74A4CD23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 dirty="0" err="1"/>
              <a:t>Veranstaltungstitel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| </a:t>
            </a:r>
            <a:r>
              <a:rPr lang="en-US" dirty="0" err="1"/>
              <a:t>Sommersemester</a:t>
            </a:r>
            <a:r>
              <a:rPr lang="en-US" dirty="0"/>
              <a:t> 20/21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15C8F-4B03-4CAB-938B-829BF391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10BE-A5D8-4C06-9CB1-4FB89613DA60}" type="datetimeFigureOut">
              <a:rPr lang="en-IN" smtClean="0"/>
              <a:t>23/10/23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34EB5-5905-4004-9361-2CA7FD68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82FF6-A66B-48BE-88D8-FC37E170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AEF7-1C8C-4F27-9F91-265614AC2E4C}" type="slidenum">
              <a:rPr lang="en-IN" smtClean="0"/>
              <a:t>‹Nr.›</a:t>
            </a:fld>
            <a:endParaRPr lang="en-IN"/>
          </a:p>
        </p:txBody>
      </p:sp>
      <p:sp>
        <p:nvSpPr>
          <p:cNvPr id="7" name="Abgerundetes Rechteck 6"/>
          <p:cNvSpPr/>
          <p:nvPr userDrawn="1"/>
        </p:nvSpPr>
        <p:spPr>
          <a:xfrm>
            <a:off x="9266861" y="4652186"/>
            <a:ext cx="4258491" cy="187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56" y="4872116"/>
            <a:ext cx="2102613" cy="14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1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und Kreise mit Tex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2" name="Freeform: Shape 7696"/>
          <p:cNvSpPr/>
          <p:nvPr userDrawn="1"/>
        </p:nvSpPr>
        <p:spPr>
          <a:xfrm rot="4800">
            <a:off x="1539031" y="1834296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7697"/>
          <p:cNvSpPr/>
          <p:nvPr userDrawn="1"/>
        </p:nvSpPr>
        <p:spPr>
          <a:xfrm rot="4800">
            <a:off x="4425731" y="3405244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4" name="Freeform: Shape 7698"/>
          <p:cNvSpPr/>
          <p:nvPr userDrawn="1"/>
        </p:nvSpPr>
        <p:spPr>
          <a:xfrm rot="4800">
            <a:off x="7316429" y="1829922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6700" y="2277457"/>
            <a:ext cx="1753899" cy="330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Punkt</a:t>
            </a:r>
            <a:r>
              <a:rPr lang="en-US" dirty="0"/>
              <a:t> 01</a:t>
            </a:r>
            <a:endParaRPr lang="en-IN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445331" y="2277457"/>
            <a:ext cx="1918767" cy="33065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Punkt 03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51025" y="2694227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SzPct val="65000"/>
              <a:buFontTx/>
              <a:buNone/>
              <a:tabLst>
                <a:tab pos="1704975" algn="l"/>
              </a:tabLst>
              <a:defRPr lang="de-DE" sz="1600" kern="1200" baseline="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Zwei- oder dreizeiliger Beispieltext für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im Kreis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63248" y="3802958"/>
            <a:ext cx="1878659" cy="33327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r>
              <a:rPr lang="en-US" dirty="0" err="1"/>
              <a:t>Punkt</a:t>
            </a:r>
            <a:r>
              <a:rPr lang="en-US" dirty="0"/>
              <a:t> 02</a:t>
            </a:r>
            <a:endParaRPr lang="en-IN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4424207" y="4276575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marL="0" lv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Zwei- oder dreizeiliger Beispieltext für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im Kreis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7314904" y="2692800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FontTx/>
              <a:buNone/>
              <a:defRPr lang="de-DE" sz="1600" kern="1200" baseline="0" dirty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de-DE" dirty="0"/>
              <a:t>Zwei- oder dreizeiliger Beispieltext für</a:t>
            </a:r>
            <a:br>
              <a:rPr lang="de-DE" dirty="0"/>
            </a:br>
            <a:r>
              <a:rPr lang="de-DE" dirty="0"/>
              <a:t>Information im Kreis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3C97F74-3A76-F147-A568-2805D2797664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6603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Kreise mit Tex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1" name="Freeform: Shape 7696">
            <a:extLst>
              <a:ext uri="{FF2B5EF4-FFF2-40B4-BE49-F238E27FC236}">
                <a16:creationId xmlns:a16="http://schemas.microsoft.com/office/drawing/2014/main" id="{436F1DCB-986E-4B98-B02B-18387C44B232}"/>
              </a:ext>
            </a:extLst>
          </p:cNvPr>
          <p:cNvSpPr/>
          <p:nvPr userDrawn="1"/>
        </p:nvSpPr>
        <p:spPr>
          <a:xfrm rot="4800">
            <a:off x="3454034" y="2341418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7697">
            <a:extLst>
              <a:ext uri="{FF2B5EF4-FFF2-40B4-BE49-F238E27FC236}">
                <a16:creationId xmlns:a16="http://schemas.microsoft.com/office/drawing/2014/main" id="{C2BF8B91-8714-46F1-87A4-C0FF850D5C8E}"/>
              </a:ext>
            </a:extLst>
          </p:cNvPr>
          <p:cNvSpPr/>
          <p:nvPr userDrawn="1"/>
        </p:nvSpPr>
        <p:spPr>
          <a:xfrm rot="4800">
            <a:off x="9014314" y="2337046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7698">
            <a:extLst>
              <a:ext uri="{FF2B5EF4-FFF2-40B4-BE49-F238E27FC236}">
                <a16:creationId xmlns:a16="http://schemas.microsoft.com/office/drawing/2014/main" id="{C4143B21-05F8-4ACB-AF23-F45BE008F213}"/>
              </a:ext>
            </a:extLst>
          </p:cNvPr>
          <p:cNvSpPr/>
          <p:nvPr userDrawn="1"/>
        </p:nvSpPr>
        <p:spPr>
          <a:xfrm rot="4800">
            <a:off x="6261351" y="2337045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4" name="Freeform: Shape 7699">
            <a:extLst>
              <a:ext uri="{FF2B5EF4-FFF2-40B4-BE49-F238E27FC236}">
                <a16:creationId xmlns:a16="http://schemas.microsoft.com/office/drawing/2014/main" id="{7B21221D-D32B-4583-942F-F5CD86C20BEE}"/>
              </a:ext>
            </a:extLst>
          </p:cNvPr>
          <p:cNvSpPr/>
          <p:nvPr userDrawn="1"/>
        </p:nvSpPr>
        <p:spPr>
          <a:xfrm rot="4800">
            <a:off x="698129" y="2337045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rgbClr val="CCECF9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AD643A-ACDF-CB4C-B767-E2C4AD9C2FFF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35555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Abfolge Platz für Icon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37545" y="3759819"/>
            <a:ext cx="144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Schritt</a:t>
            </a:r>
            <a:r>
              <a:rPr lang="en-US" dirty="0"/>
              <a:t> 01</a:t>
            </a:r>
            <a:endParaRPr lang="en-IN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639748" y="3753000"/>
            <a:ext cx="1440000" cy="36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r>
              <a:rPr lang="en-US" dirty="0" err="1"/>
              <a:t>Schritt</a:t>
            </a:r>
            <a:r>
              <a:rPr lang="en-US" dirty="0"/>
              <a:t> 02</a:t>
            </a:r>
            <a:endParaRPr lang="en-IN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937545" y="4134368"/>
            <a:ext cx="1440000" cy="7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SzPct val="65000"/>
              <a:buFontTx/>
              <a:buNone/>
              <a:tabLst>
                <a:tab pos="1704975" algn="l"/>
              </a:tabLst>
              <a:defRPr lang="de-DE" sz="1600" kern="1200" baseline="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Hier bitte Ihren Text einfügen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352940" y="3774368"/>
            <a:ext cx="1440000" cy="36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r>
              <a:rPr lang="en-US" dirty="0" err="1"/>
              <a:t>Schritt</a:t>
            </a:r>
            <a:r>
              <a:rPr lang="en-US" dirty="0"/>
              <a:t> 05</a:t>
            </a:r>
            <a:endParaRPr lang="en-IN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3287488" y="2826475"/>
            <a:ext cx="1440000" cy="72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Hier bitte Ihren Text einfügen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5984686" y="2440126"/>
            <a:ext cx="1440000" cy="36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r>
              <a:rPr lang="en-US" dirty="0" err="1"/>
              <a:t>Schritt</a:t>
            </a:r>
            <a:r>
              <a:rPr lang="en-US" dirty="0"/>
              <a:t> 02</a:t>
            </a:r>
            <a:endParaRPr lang="en-IN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5984686" y="2819949"/>
            <a:ext cx="1440000" cy="72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Hier bitte Ihren Text einfügen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7352940" y="4148500"/>
            <a:ext cx="1440000" cy="7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FontTx/>
              <a:buNone/>
              <a:defRPr sz="1600" baseline="0">
                <a:solidFill>
                  <a:schemeClr val="tx1"/>
                </a:solidFill>
              </a:defRPr>
            </a:lvl1pPr>
            <a:lvl2pPr>
              <a:defRPr sz="1600">
                <a:solidFill>
                  <a:srgbClr val="002B6A"/>
                </a:solidFill>
              </a:defRPr>
            </a:lvl2pPr>
            <a:lvl3pPr>
              <a:defRPr sz="1600">
                <a:solidFill>
                  <a:srgbClr val="002B6A"/>
                </a:solidFill>
              </a:defRPr>
            </a:lvl3pPr>
            <a:lvl4pPr>
              <a:defRPr sz="1600">
                <a:solidFill>
                  <a:srgbClr val="002B6A"/>
                </a:solidFill>
              </a:defRPr>
            </a:lvl4pPr>
            <a:lvl5pPr>
              <a:defRPr sz="1600">
                <a:solidFill>
                  <a:srgbClr val="002B6A"/>
                </a:solidFill>
              </a:defRPr>
            </a:lvl5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Hier bitte Ihren Text einfügen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4656000" y="4139654"/>
            <a:ext cx="1440000" cy="72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FontTx/>
              <a:buNone/>
              <a:defRPr lang="de-DE" sz="160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Hier bitte Ihren Text einfügen</a:t>
            </a:r>
          </a:p>
        </p:txBody>
      </p:sp>
      <p:sp>
        <p:nvSpPr>
          <p:cNvPr id="43" name="Arc 23"/>
          <p:cNvSpPr/>
          <p:nvPr userDrawn="1"/>
        </p:nvSpPr>
        <p:spPr>
          <a:xfrm rot="10800000">
            <a:off x="1656617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4" name="Arc 24"/>
          <p:cNvSpPr/>
          <p:nvPr userDrawn="1"/>
        </p:nvSpPr>
        <p:spPr>
          <a:xfrm>
            <a:off x="3011025" y="1948356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5" name="Arc 26"/>
          <p:cNvSpPr/>
          <p:nvPr userDrawn="1"/>
        </p:nvSpPr>
        <p:spPr>
          <a:xfrm rot="10800000">
            <a:off x="4365433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6" name="Arc 36"/>
          <p:cNvSpPr/>
          <p:nvPr userDrawn="1"/>
        </p:nvSpPr>
        <p:spPr>
          <a:xfrm>
            <a:off x="5719838" y="1961608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7" name="Arc 40"/>
          <p:cNvSpPr/>
          <p:nvPr userDrawn="1"/>
        </p:nvSpPr>
        <p:spPr>
          <a:xfrm rot="10800000">
            <a:off x="7074245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8" name="Oval 41"/>
          <p:cNvSpPr/>
          <p:nvPr userDrawn="1"/>
        </p:nvSpPr>
        <p:spPr>
          <a:xfrm rot="10800000">
            <a:off x="7658315" y="4975189"/>
            <a:ext cx="829253" cy="8292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9" name="Oval 42"/>
          <p:cNvSpPr/>
          <p:nvPr userDrawn="1"/>
        </p:nvSpPr>
        <p:spPr>
          <a:xfrm rot="10800000">
            <a:off x="6303908" y="1546981"/>
            <a:ext cx="829253" cy="8292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5107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50" name="Oval 43"/>
          <p:cNvSpPr/>
          <p:nvPr userDrawn="1"/>
        </p:nvSpPr>
        <p:spPr>
          <a:xfrm rot="10800000">
            <a:off x="4949502" y="4975189"/>
            <a:ext cx="829253" cy="8292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51" name="Oval 44"/>
          <p:cNvSpPr/>
          <p:nvPr userDrawn="1"/>
        </p:nvSpPr>
        <p:spPr>
          <a:xfrm rot="10800000">
            <a:off x="3595094" y="1533729"/>
            <a:ext cx="829253" cy="8292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52" name="Oval 45"/>
          <p:cNvSpPr/>
          <p:nvPr userDrawn="1"/>
        </p:nvSpPr>
        <p:spPr>
          <a:xfrm rot="10800000">
            <a:off x="2240686" y="4975189"/>
            <a:ext cx="829253" cy="8292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287488" y="2436380"/>
            <a:ext cx="1440000" cy="36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r>
              <a:rPr lang="en-US" dirty="0" err="1"/>
              <a:t>Schritt</a:t>
            </a:r>
            <a:r>
              <a:rPr lang="en-US" dirty="0"/>
              <a:t> 02</a:t>
            </a:r>
            <a:endParaRPr lang="en-IN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D250B4C1-1F81-FC4D-AB09-406FF88FCA66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32179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Abfolge Platz für Icon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23" name="Arc 23">
            <a:extLst>
              <a:ext uri="{FF2B5EF4-FFF2-40B4-BE49-F238E27FC236}">
                <a16:creationId xmlns:a16="http://schemas.microsoft.com/office/drawing/2014/main" id="{315F156E-78BA-414D-8E38-FB1AA3393070}"/>
              </a:ext>
            </a:extLst>
          </p:cNvPr>
          <p:cNvSpPr/>
          <p:nvPr userDrawn="1"/>
        </p:nvSpPr>
        <p:spPr>
          <a:xfrm rot="10800000">
            <a:off x="1487297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4" name="Arc 24">
            <a:extLst>
              <a:ext uri="{FF2B5EF4-FFF2-40B4-BE49-F238E27FC236}">
                <a16:creationId xmlns:a16="http://schemas.microsoft.com/office/drawing/2014/main" id="{464178C0-6AD0-477F-9B24-ADE95D1238C6}"/>
              </a:ext>
            </a:extLst>
          </p:cNvPr>
          <p:cNvSpPr/>
          <p:nvPr userDrawn="1"/>
        </p:nvSpPr>
        <p:spPr>
          <a:xfrm>
            <a:off x="2833754" y="1948356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6" name="Arc 26">
            <a:extLst>
              <a:ext uri="{FF2B5EF4-FFF2-40B4-BE49-F238E27FC236}">
                <a16:creationId xmlns:a16="http://schemas.microsoft.com/office/drawing/2014/main" id="{2B5D5254-973E-4F57-85FB-489599F5A0BA}"/>
              </a:ext>
            </a:extLst>
          </p:cNvPr>
          <p:cNvSpPr/>
          <p:nvPr userDrawn="1"/>
        </p:nvSpPr>
        <p:spPr>
          <a:xfrm rot="10800000">
            <a:off x="4182552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7" name="Arc 36">
            <a:extLst>
              <a:ext uri="{FF2B5EF4-FFF2-40B4-BE49-F238E27FC236}">
                <a16:creationId xmlns:a16="http://schemas.microsoft.com/office/drawing/2014/main" id="{8ECA0673-6AA5-416D-8003-F851CE43941E}"/>
              </a:ext>
            </a:extLst>
          </p:cNvPr>
          <p:cNvSpPr/>
          <p:nvPr userDrawn="1"/>
        </p:nvSpPr>
        <p:spPr>
          <a:xfrm>
            <a:off x="5550518" y="1961608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8" name="Arc 40">
            <a:extLst>
              <a:ext uri="{FF2B5EF4-FFF2-40B4-BE49-F238E27FC236}">
                <a16:creationId xmlns:a16="http://schemas.microsoft.com/office/drawing/2014/main" id="{ED6F0805-11E8-4E24-AC04-EC52BC19996A}"/>
              </a:ext>
            </a:extLst>
          </p:cNvPr>
          <p:cNvSpPr/>
          <p:nvPr userDrawn="1"/>
        </p:nvSpPr>
        <p:spPr>
          <a:xfrm rot="10800000">
            <a:off x="6912876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0" name="Oval 41">
            <a:extLst>
              <a:ext uri="{FF2B5EF4-FFF2-40B4-BE49-F238E27FC236}">
                <a16:creationId xmlns:a16="http://schemas.microsoft.com/office/drawing/2014/main" id="{39DE561A-9179-40C8-A205-EE2D4C8927AD}"/>
              </a:ext>
            </a:extLst>
          </p:cNvPr>
          <p:cNvSpPr/>
          <p:nvPr userDrawn="1"/>
        </p:nvSpPr>
        <p:spPr>
          <a:xfrm rot="10800000">
            <a:off x="7496946" y="4975189"/>
            <a:ext cx="829253" cy="8292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1" name="Oval 42">
            <a:extLst>
              <a:ext uri="{FF2B5EF4-FFF2-40B4-BE49-F238E27FC236}">
                <a16:creationId xmlns:a16="http://schemas.microsoft.com/office/drawing/2014/main" id="{2F642C47-2CDE-480E-AAC3-0C1616DAC067}"/>
              </a:ext>
            </a:extLst>
          </p:cNvPr>
          <p:cNvSpPr/>
          <p:nvPr userDrawn="1"/>
        </p:nvSpPr>
        <p:spPr>
          <a:xfrm rot="10800000">
            <a:off x="6134588" y="1546981"/>
            <a:ext cx="829253" cy="82925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5107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2" name="Oval 43">
            <a:extLst>
              <a:ext uri="{FF2B5EF4-FFF2-40B4-BE49-F238E27FC236}">
                <a16:creationId xmlns:a16="http://schemas.microsoft.com/office/drawing/2014/main" id="{EE31AA18-B853-468D-B3A5-44D8D610FE81}"/>
              </a:ext>
            </a:extLst>
          </p:cNvPr>
          <p:cNvSpPr/>
          <p:nvPr userDrawn="1"/>
        </p:nvSpPr>
        <p:spPr>
          <a:xfrm rot="10800000">
            <a:off x="4772231" y="4975189"/>
            <a:ext cx="829253" cy="8292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4" name="Oval 44">
            <a:extLst>
              <a:ext uri="{FF2B5EF4-FFF2-40B4-BE49-F238E27FC236}">
                <a16:creationId xmlns:a16="http://schemas.microsoft.com/office/drawing/2014/main" id="{316F0C1F-F966-4636-903F-6CFB7ED3BEAC}"/>
              </a:ext>
            </a:extLst>
          </p:cNvPr>
          <p:cNvSpPr/>
          <p:nvPr userDrawn="1"/>
        </p:nvSpPr>
        <p:spPr>
          <a:xfrm rot="10800000">
            <a:off x="3417823" y="1533729"/>
            <a:ext cx="829253" cy="8292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6" name="Oval 45">
            <a:extLst>
              <a:ext uri="{FF2B5EF4-FFF2-40B4-BE49-F238E27FC236}">
                <a16:creationId xmlns:a16="http://schemas.microsoft.com/office/drawing/2014/main" id="{BDB98231-51C5-41B5-9AA1-AD20CC046873}"/>
              </a:ext>
            </a:extLst>
          </p:cNvPr>
          <p:cNvSpPr/>
          <p:nvPr userDrawn="1"/>
        </p:nvSpPr>
        <p:spPr>
          <a:xfrm rot="10800000">
            <a:off x="2071366" y="4975189"/>
            <a:ext cx="829253" cy="8292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13AB007-E04E-4B36-958F-D13185F98D84}"/>
              </a:ext>
            </a:extLst>
          </p:cNvPr>
          <p:cNvGrpSpPr/>
          <p:nvPr userDrawn="1"/>
        </p:nvGrpSpPr>
        <p:grpSpPr>
          <a:xfrm rot="10800000">
            <a:off x="8248110" y="1549631"/>
            <a:ext cx="1997391" cy="2384049"/>
            <a:chOff x="1816968" y="3572793"/>
            <a:chExt cx="1997391" cy="2384049"/>
          </a:xfrm>
        </p:grpSpPr>
        <p:sp>
          <p:nvSpPr>
            <p:cNvPr id="38" name="Arc 23">
              <a:extLst>
                <a:ext uri="{FF2B5EF4-FFF2-40B4-BE49-F238E27FC236}">
                  <a16:creationId xmlns:a16="http://schemas.microsoft.com/office/drawing/2014/main" id="{6AF4329E-3C95-4851-A015-F052BEC86D8D}"/>
                </a:ext>
              </a:extLst>
            </p:cNvPr>
            <p:cNvSpPr/>
            <p:nvPr/>
          </p:nvSpPr>
          <p:spPr>
            <a:xfrm rot="10800000">
              <a:off x="1816968" y="3572793"/>
              <a:ext cx="1997391" cy="1997395"/>
            </a:xfrm>
            <a:prstGeom prst="arc">
              <a:avLst>
                <a:gd name="adj1" fmla="val 7914138"/>
                <a:gd name="adj2" fmla="val 2868450"/>
              </a:avLst>
            </a:prstGeom>
            <a:ln w="88900" cap="rnd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  <p:sp>
          <p:nvSpPr>
            <p:cNvPr id="39" name="Oval 45">
              <a:extLst>
                <a:ext uri="{FF2B5EF4-FFF2-40B4-BE49-F238E27FC236}">
                  <a16:creationId xmlns:a16="http://schemas.microsoft.com/office/drawing/2014/main" id="{67D9C392-C1AB-43FA-9D7D-AAD554137ED4}"/>
                </a:ext>
              </a:extLst>
            </p:cNvPr>
            <p:cNvSpPr/>
            <p:nvPr/>
          </p:nvSpPr>
          <p:spPr>
            <a:xfrm rot="10800000">
              <a:off x="2401037" y="5127589"/>
              <a:ext cx="829253" cy="8292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33" tIns="118841" rIns="0" bIns="0"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02316CE7-3E94-4CF7-A49D-13BD9F7BCD17}"/>
              </a:ext>
            </a:extLst>
          </p:cNvPr>
          <p:cNvGrpSpPr/>
          <p:nvPr userDrawn="1"/>
        </p:nvGrpSpPr>
        <p:grpSpPr>
          <a:xfrm flipV="1">
            <a:off x="-3114902" y="1935565"/>
            <a:ext cx="5225852" cy="2042543"/>
            <a:chOff x="-1738482" y="3420393"/>
            <a:chExt cx="5225852" cy="1997396"/>
          </a:xfrm>
        </p:grpSpPr>
        <p:sp>
          <p:nvSpPr>
            <p:cNvPr id="41" name="Arc 23">
              <a:extLst>
                <a:ext uri="{FF2B5EF4-FFF2-40B4-BE49-F238E27FC236}">
                  <a16:creationId xmlns:a16="http://schemas.microsoft.com/office/drawing/2014/main" id="{207258EE-8983-4025-A157-7EC508E50C55}"/>
                </a:ext>
              </a:extLst>
            </p:cNvPr>
            <p:cNvSpPr/>
            <p:nvPr/>
          </p:nvSpPr>
          <p:spPr>
            <a:xfrm rot="10800000">
              <a:off x="1489979" y="3420393"/>
              <a:ext cx="1997391" cy="1997395"/>
            </a:xfrm>
            <a:prstGeom prst="arc">
              <a:avLst>
                <a:gd name="adj1" fmla="val 7914138"/>
                <a:gd name="adj2" fmla="val 16202208"/>
              </a:avLst>
            </a:prstGeom>
            <a:ln w="88900" cap="rnd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CE552398-4F2F-4700-9413-67A049CB7B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738482" y="5417788"/>
              <a:ext cx="4218757" cy="1"/>
            </a:xfrm>
            <a:prstGeom prst="line">
              <a:avLst/>
            </a:prstGeom>
            <a:ln w="889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DA0553E7-57C4-4646-A970-27188BC67B2D}"/>
              </a:ext>
            </a:extLst>
          </p:cNvPr>
          <p:cNvGrpSpPr/>
          <p:nvPr userDrawn="1"/>
        </p:nvGrpSpPr>
        <p:grpSpPr>
          <a:xfrm flipH="1">
            <a:off x="9672929" y="3332269"/>
            <a:ext cx="5225852" cy="1997396"/>
            <a:chOff x="-1738482" y="3420393"/>
            <a:chExt cx="5225852" cy="1997396"/>
          </a:xfrm>
        </p:grpSpPr>
        <p:sp>
          <p:nvSpPr>
            <p:cNvPr id="54" name="Arc 23">
              <a:extLst>
                <a:ext uri="{FF2B5EF4-FFF2-40B4-BE49-F238E27FC236}">
                  <a16:creationId xmlns:a16="http://schemas.microsoft.com/office/drawing/2014/main" id="{618FD7B8-7B9A-456D-AB79-A4743D053434}"/>
                </a:ext>
              </a:extLst>
            </p:cNvPr>
            <p:cNvSpPr/>
            <p:nvPr/>
          </p:nvSpPr>
          <p:spPr>
            <a:xfrm rot="10800000">
              <a:off x="1489979" y="3420393"/>
              <a:ext cx="1997391" cy="1997395"/>
            </a:xfrm>
            <a:prstGeom prst="arc">
              <a:avLst>
                <a:gd name="adj1" fmla="val 7914138"/>
                <a:gd name="adj2" fmla="val 16202208"/>
              </a:avLst>
            </a:prstGeom>
            <a:ln w="88900" cap="rnd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7076AE0D-4F41-4BE3-BA73-40E4C350B8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738482" y="5417788"/>
              <a:ext cx="4218757" cy="1"/>
            </a:xfrm>
            <a:prstGeom prst="line">
              <a:avLst/>
            </a:prstGeom>
            <a:ln w="889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D4800EB-D861-5D43-A7F5-952C0892EAA8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7338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Abfolge Platz für Icon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22" name="Arc 24">
            <a:extLst>
              <a:ext uri="{FF2B5EF4-FFF2-40B4-BE49-F238E27FC236}">
                <a16:creationId xmlns:a16="http://schemas.microsoft.com/office/drawing/2014/main" id="{FCF08C51-551D-4777-B65F-39823A6F8B26}"/>
              </a:ext>
            </a:extLst>
          </p:cNvPr>
          <p:cNvSpPr/>
          <p:nvPr userDrawn="1"/>
        </p:nvSpPr>
        <p:spPr>
          <a:xfrm>
            <a:off x="3758031" y="1948356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rgbClr val="142F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5" name="Arc 26">
            <a:extLst>
              <a:ext uri="{FF2B5EF4-FFF2-40B4-BE49-F238E27FC236}">
                <a16:creationId xmlns:a16="http://schemas.microsoft.com/office/drawing/2014/main" id="{005F7BBC-F0FD-4E79-86CC-8CCD2B286F6C}"/>
              </a:ext>
            </a:extLst>
          </p:cNvPr>
          <p:cNvSpPr/>
          <p:nvPr userDrawn="1"/>
        </p:nvSpPr>
        <p:spPr>
          <a:xfrm rot="10800000">
            <a:off x="5106829" y="3420393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rgbClr val="E1D6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29" name="Arc 36">
            <a:extLst>
              <a:ext uri="{FF2B5EF4-FFF2-40B4-BE49-F238E27FC236}">
                <a16:creationId xmlns:a16="http://schemas.microsoft.com/office/drawing/2014/main" id="{2151A2C2-6B89-478A-972C-009C0921C65A}"/>
              </a:ext>
            </a:extLst>
          </p:cNvPr>
          <p:cNvSpPr/>
          <p:nvPr userDrawn="1"/>
        </p:nvSpPr>
        <p:spPr>
          <a:xfrm>
            <a:off x="6472454" y="1961608"/>
            <a:ext cx="1997391" cy="1997395"/>
          </a:xfrm>
          <a:prstGeom prst="arc">
            <a:avLst>
              <a:gd name="adj1" fmla="val 7914138"/>
              <a:gd name="adj2" fmla="val 2868450"/>
            </a:avLst>
          </a:prstGeom>
          <a:ln w="88900" cap="rnd">
            <a:solidFill>
              <a:srgbClr val="CCECF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3" name="Oval 41">
            <a:extLst>
              <a:ext uri="{FF2B5EF4-FFF2-40B4-BE49-F238E27FC236}">
                <a16:creationId xmlns:a16="http://schemas.microsoft.com/office/drawing/2014/main" id="{8E15561C-E8E9-4871-8421-61B7EE02E30F}"/>
              </a:ext>
            </a:extLst>
          </p:cNvPr>
          <p:cNvSpPr/>
          <p:nvPr userDrawn="1"/>
        </p:nvSpPr>
        <p:spPr>
          <a:xfrm rot="10800000">
            <a:off x="7056522" y="1527783"/>
            <a:ext cx="829253" cy="8292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35" name="Oval 43">
            <a:extLst>
              <a:ext uri="{FF2B5EF4-FFF2-40B4-BE49-F238E27FC236}">
                <a16:creationId xmlns:a16="http://schemas.microsoft.com/office/drawing/2014/main" id="{324F29AB-FEB1-40C5-83C3-A68EFB49F100}"/>
              </a:ext>
            </a:extLst>
          </p:cNvPr>
          <p:cNvSpPr/>
          <p:nvPr userDrawn="1"/>
        </p:nvSpPr>
        <p:spPr>
          <a:xfrm rot="10800000">
            <a:off x="5681373" y="4975189"/>
            <a:ext cx="829253" cy="829253"/>
          </a:xfrm>
          <a:prstGeom prst="ellipse">
            <a:avLst/>
          </a:prstGeom>
          <a:solidFill>
            <a:srgbClr val="E1D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sp>
        <p:nvSpPr>
          <p:cNvPr id="43" name="Oval 44">
            <a:extLst>
              <a:ext uri="{FF2B5EF4-FFF2-40B4-BE49-F238E27FC236}">
                <a16:creationId xmlns:a16="http://schemas.microsoft.com/office/drawing/2014/main" id="{A2E915BF-E38E-4DCA-9C30-AF4B972923E3}"/>
              </a:ext>
            </a:extLst>
          </p:cNvPr>
          <p:cNvSpPr/>
          <p:nvPr userDrawn="1"/>
        </p:nvSpPr>
        <p:spPr>
          <a:xfrm rot="10800000">
            <a:off x="4342100" y="1533729"/>
            <a:ext cx="829253" cy="829253"/>
          </a:xfrm>
          <a:prstGeom prst="ellipse">
            <a:avLst/>
          </a:prstGeom>
          <a:solidFill>
            <a:srgbClr val="142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3" tIns="118841" rIns="0" bIns="0" rtlCol="0" anchor="ctr"/>
          <a:lstStyle/>
          <a:p>
            <a:pPr algn="ctr"/>
            <a:endParaRPr lang="en-US" sz="3199" b="1" dirty="0">
              <a:solidFill>
                <a:schemeClr val="tx2"/>
              </a:solidFill>
              <a:latin typeface="Roboto Bold" charset="0"/>
            </a:endParaRP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919D05EC-F036-4062-A5F5-BDCDFA1E91D7}"/>
              </a:ext>
            </a:extLst>
          </p:cNvPr>
          <p:cNvGrpSpPr/>
          <p:nvPr userDrawn="1"/>
        </p:nvGrpSpPr>
        <p:grpSpPr>
          <a:xfrm>
            <a:off x="-819815" y="3420393"/>
            <a:ext cx="5225852" cy="1997396"/>
            <a:chOff x="-1738482" y="3420393"/>
            <a:chExt cx="5225852" cy="1997396"/>
          </a:xfrm>
        </p:grpSpPr>
        <p:sp>
          <p:nvSpPr>
            <p:cNvPr id="45" name="Arc 23">
              <a:extLst>
                <a:ext uri="{FF2B5EF4-FFF2-40B4-BE49-F238E27FC236}">
                  <a16:creationId xmlns:a16="http://schemas.microsoft.com/office/drawing/2014/main" id="{49B667A5-3DC0-43EC-9973-5427B718DF56}"/>
                </a:ext>
              </a:extLst>
            </p:cNvPr>
            <p:cNvSpPr/>
            <p:nvPr/>
          </p:nvSpPr>
          <p:spPr>
            <a:xfrm rot="10800000">
              <a:off x="1489979" y="3420393"/>
              <a:ext cx="1997391" cy="1997395"/>
            </a:xfrm>
            <a:prstGeom prst="arc">
              <a:avLst>
                <a:gd name="adj1" fmla="val 7914138"/>
                <a:gd name="adj2" fmla="val 16202208"/>
              </a:avLst>
            </a:prstGeom>
            <a:ln w="88900" cap="rnd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262B73FB-5129-415F-A98B-15289E58AA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1738482" y="5417788"/>
              <a:ext cx="4218757" cy="1"/>
            </a:xfrm>
            <a:prstGeom prst="line">
              <a:avLst/>
            </a:prstGeom>
            <a:ln w="889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08583742-4E0E-4407-AED6-CFFA3DAE7E0C}"/>
              </a:ext>
            </a:extLst>
          </p:cNvPr>
          <p:cNvGrpSpPr/>
          <p:nvPr userDrawn="1"/>
        </p:nvGrpSpPr>
        <p:grpSpPr>
          <a:xfrm>
            <a:off x="7826862" y="3429000"/>
            <a:ext cx="5559009" cy="1997396"/>
            <a:chOff x="7806117" y="3429000"/>
            <a:chExt cx="5559009" cy="1997396"/>
          </a:xfrm>
        </p:grpSpPr>
        <p:sp>
          <p:nvSpPr>
            <p:cNvPr id="48" name="Arc 23">
              <a:extLst>
                <a:ext uri="{FF2B5EF4-FFF2-40B4-BE49-F238E27FC236}">
                  <a16:creationId xmlns:a16="http://schemas.microsoft.com/office/drawing/2014/main" id="{1CAD2BA6-5A93-48D7-B7CB-48017CE30F15}"/>
                </a:ext>
              </a:extLst>
            </p:cNvPr>
            <p:cNvSpPr/>
            <p:nvPr/>
          </p:nvSpPr>
          <p:spPr>
            <a:xfrm rot="10800000" flipH="1">
              <a:off x="7806117" y="3429000"/>
              <a:ext cx="1996583" cy="1997395"/>
            </a:xfrm>
            <a:prstGeom prst="arc">
              <a:avLst>
                <a:gd name="adj1" fmla="val 7914138"/>
                <a:gd name="adj2" fmla="val 16202208"/>
              </a:avLst>
            </a:prstGeom>
            <a:ln w="88900" cap="rnd">
              <a:solidFill>
                <a:srgbClr val="CCECF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199" b="1" dirty="0">
                <a:solidFill>
                  <a:schemeClr val="tx2"/>
                </a:solidFill>
                <a:latin typeface="Roboto Bold" charset="0"/>
              </a:endParaRPr>
            </a:p>
          </p:txBody>
        </p: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BA0B8790-DB22-4393-A524-9B4B7B75DDA7}"/>
                </a:ext>
              </a:extLst>
            </p:cNvPr>
            <p:cNvCxnSpPr>
              <a:cxnSpLocks/>
            </p:cNvCxnSpPr>
            <p:nvPr/>
          </p:nvCxnSpPr>
          <p:spPr>
            <a:xfrm>
              <a:off x="8812806" y="5426396"/>
              <a:ext cx="4552320" cy="0"/>
            </a:xfrm>
            <a:prstGeom prst="line">
              <a:avLst/>
            </a:prstGeom>
            <a:ln w="88900">
              <a:solidFill>
                <a:srgbClr val="CCECF9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0F38C3B-992C-EF42-974D-811612AA8B03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68658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27" name="Freeform 54">
            <a:extLst>
              <a:ext uri="{FF2B5EF4-FFF2-40B4-BE49-F238E27FC236}">
                <a16:creationId xmlns:a16="http://schemas.microsoft.com/office/drawing/2014/main" id="{132ED3BB-3943-429D-BA0B-D7702DF41160}"/>
              </a:ext>
            </a:extLst>
          </p:cNvPr>
          <p:cNvSpPr>
            <a:spLocks noChangeArrowheads="1"/>
          </p:cNvSpPr>
          <p:nvPr userDrawn="1"/>
        </p:nvSpPr>
        <p:spPr bwMode="auto">
          <a:xfrm rot="14633726" flipH="1">
            <a:off x="2015351" y="2577384"/>
            <a:ext cx="621163" cy="450856"/>
          </a:xfrm>
          <a:custGeom>
            <a:avLst/>
            <a:gdLst>
              <a:gd name="T0" fmla="*/ 43 w 849"/>
              <a:gd name="T1" fmla="*/ 501 h 620"/>
              <a:gd name="T2" fmla="*/ 43 w 849"/>
              <a:gd name="T3" fmla="*/ 501 h 620"/>
              <a:gd name="T4" fmla="*/ 271 w 849"/>
              <a:gd name="T5" fmla="*/ 577 h 620"/>
              <a:gd name="T6" fmla="*/ 730 w 849"/>
              <a:gd name="T7" fmla="*/ 348 h 620"/>
              <a:gd name="T8" fmla="*/ 730 w 849"/>
              <a:gd name="T9" fmla="*/ 348 h 620"/>
              <a:gd name="T10" fmla="*/ 806 w 849"/>
              <a:gd name="T11" fmla="*/ 119 h 620"/>
              <a:gd name="T12" fmla="*/ 806 w 849"/>
              <a:gd name="T13" fmla="*/ 119 h 620"/>
              <a:gd name="T14" fmla="*/ 577 w 849"/>
              <a:gd name="T15" fmla="*/ 43 h 620"/>
              <a:gd name="T16" fmla="*/ 119 w 849"/>
              <a:gd name="T17" fmla="*/ 272 h 620"/>
              <a:gd name="T18" fmla="*/ 119 w 849"/>
              <a:gd name="T19" fmla="*/ 272 h 620"/>
              <a:gd name="T20" fmla="*/ 43 w 849"/>
              <a:gd name="T21" fmla="*/ 501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9" h="620">
                <a:moveTo>
                  <a:pt x="43" y="501"/>
                </a:moveTo>
                <a:lnTo>
                  <a:pt x="43" y="501"/>
                </a:lnTo>
                <a:cubicBezTo>
                  <a:pt x="85" y="586"/>
                  <a:pt x="187" y="619"/>
                  <a:pt x="271" y="577"/>
                </a:cubicBezTo>
                <a:lnTo>
                  <a:pt x="730" y="348"/>
                </a:lnTo>
                <a:lnTo>
                  <a:pt x="730" y="348"/>
                </a:lnTo>
                <a:cubicBezTo>
                  <a:pt x="814" y="306"/>
                  <a:pt x="848" y="204"/>
                  <a:pt x="806" y="119"/>
                </a:cubicBezTo>
                <a:lnTo>
                  <a:pt x="806" y="119"/>
                </a:lnTo>
                <a:cubicBezTo>
                  <a:pt x="764" y="35"/>
                  <a:pt x="661" y="0"/>
                  <a:pt x="577" y="43"/>
                </a:cubicBezTo>
                <a:lnTo>
                  <a:pt x="119" y="272"/>
                </a:lnTo>
                <a:lnTo>
                  <a:pt x="119" y="272"/>
                </a:lnTo>
                <a:cubicBezTo>
                  <a:pt x="34" y="314"/>
                  <a:pt x="0" y="416"/>
                  <a:pt x="43" y="501"/>
                </a:cubicBezTo>
              </a:path>
            </a:pathLst>
          </a:custGeom>
          <a:solidFill>
            <a:srgbClr val="9E9E9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8" name="Freeform 55">
            <a:extLst>
              <a:ext uri="{FF2B5EF4-FFF2-40B4-BE49-F238E27FC236}">
                <a16:creationId xmlns:a16="http://schemas.microsoft.com/office/drawing/2014/main" id="{7AC1804E-106A-4B35-A042-A4821E29F928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2184351" y="3215103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9E9E9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3FC994C5-6593-4EF5-9075-1DC45B117531}"/>
              </a:ext>
            </a:extLst>
          </p:cNvPr>
          <p:cNvSpPr>
            <a:spLocks noChangeArrowheads="1"/>
          </p:cNvSpPr>
          <p:nvPr userDrawn="1"/>
        </p:nvSpPr>
        <p:spPr bwMode="auto">
          <a:xfrm rot="9227981" flipH="1">
            <a:off x="2666828" y="2885812"/>
            <a:ext cx="1618891" cy="946474"/>
          </a:xfrm>
          <a:custGeom>
            <a:avLst/>
            <a:gdLst>
              <a:gd name="T0" fmla="*/ 2174 w 2217"/>
              <a:gd name="T1" fmla="*/ 119 h 1304"/>
              <a:gd name="T2" fmla="*/ 2174 w 2217"/>
              <a:gd name="T3" fmla="*/ 119 h 1304"/>
              <a:gd name="T4" fmla="*/ 1944 w 2217"/>
              <a:gd name="T5" fmla="*/ 42 h 1304"/>
              <a:gd name="T6" fmla="*/ 119 w 2217"/>
              <a:gd name="T7" fmla="*/ 956 h 1304"/>
              <a:gd name="T8" fmla="*/ 119 w 2217"/>
              <a:gd name="T9" fmla="*/ 956 h 1304"/>
              <a:gd name="T10" fmla="*/ 42 w 2217"/>
              <a:gd name="T11" fmla="*/ 1185 h 1304"/>
              <a:gd name="T12" fmla="*/ 42 w 2217"/>
              <a:gd name="T13" fmla="*/ 1185 h 1304"/>
              <a:gd name="T14" fmla="*/ 271 w 2217"/>
              <a:gd name="T15" fmla="*/ 1262 h 1304"/>
              <a:gd name="T16" fmla="*/ 2098 w 2217"/>
              <a:gd name="T17" fmla="*/ 348 h 1304"/>
              <a:gd name="T18" fmla="*/ 2098 w 2217"/>
              <a:gd name="T19" fmla="*/ 348 h 1304"/>
              <a:gd name="T20" fmla="*/ 2174 w 2217"/>
              <a:gd name="T21" fmla="*/ 119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17" h="1304">
                <a:moveTo>
                  <a:pt x="2174" y="119"/>
                </a:moveTo>
                <a:lnTo>
                  <a:pt x="2174" y="119"/>
                </a:lnTo>
                <a:cubicBezTo>
                  <a:pt x="2132" y="34"/>
                  <a:pt x="2029" y="0"/>
                  <a:pt x="1944" y="42"/>
                </a:cubicBezTo>
                <a:lnTo>
                  <a:pt x="119" y="956"/>
                </a:lnTo>
                <a:lnTo>
                  <a:pt x="119" y="956"/>
                </a:lnTo>
                <a:cubicBezTo>
                  <a:pt x="34" y="998"/>
                  <a:pt x="0" y="1101"/>
                  <a:pt x="42" y="1185"/>
                </a:cubicBezTo>
                <a:lnTo>
                  <a:pt x="42" y="1185"/>
                </a:lnTo>
                <a:cubicBezTo>
                  <a:pt x="84" y="1269"/>
                  <a:pt x="187" y="1303"/>
                  <a:pt x="271" y="1262"/>
                </a:cubicBezTo>
                <a:lnTo>
                  <a:pt x="2098" y="348"/>
                </a:lnTo>
                <a:lnTo>
                  <a:pt x="2098" y="348"/>
                </a:lnTo>
                <a:cubicBezTo>
                  <a:pt x="2182" y="306"/>
                  <a:pt x="2216" y="203"/>
                  <a:pt x="2174" y="119"/>
                </a:cubicBezTo>
              </a:path>
            </a:pathLst>
          </a:custGeom>
          <a:solidFill>
            <a:srgbClr val="9E9E9E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s-ES_tradnl" dirty="0"/>
              <a:t>                                        </a:t>
            </a:r>
          </a:p>
        </p:txBody>
      </p:sp>
      <p:sp>
        <p:nvSpPr>
          <p:cNvPr id="32" name="Freeform 54">
            <a:extLst>
              <a:ext uri="{FF2B5EF4-FFF2-40B4-BE49-F238E27FC236}">
                <a16:creationId xmlns:a16="http://schemas.microsoft.com/office/drawing/2014/main" id="{09B7032C-FFB7-4F80-95C4-38F4096C5C65}"/>
              </a:ext>
            </a:extLst>
          </p:cNvPr>
          <p:cNvSpPr>
            <a:spLocks noChangeArrowheads="1"/>
          </p:cNvSpPr>
          <p:nvPr userDrawn="1"/>
        </p:nvSpPr>
        <p:spPr bwMode="auto">
          <a:xfrm rot="14633726" flipH="1">
            <a:off x="4308255" y="2577383"/>
            <a:ext cx="621163" cy="450856"/>
          </a:xfrm>
          <a:custGeom>
            <a:avLst/>
            <a:gdLst>
              <a:gd name="T0" fmla="*/ 43 w 849"/>
              <a:gd name="T1" fmla="*/ 501 h 620"/>
              <a:gd name="T2" fmla="*/ 43 w 849"/>
              <a:gd name="T3" fmla="*/ 501 h 620"/>
              <a:gd name="T4" fmla="*/ 271 w 849"/>
              <a:gd name="T5" fmla="*/ 577 h 620"/>
              <a:gd name="T6" fmla="*/ 730 w 849"/>
              <a:gd name="T7" fmla="*/ 348 h 620"/>
              <a:gd name="T8" fmla="*/ 730 w 849"/>
              <a:gd name="T9" fmla="*/ 348 h 620"/>
              <a:gd name="T10" fmla="*/ 806 w 849"/>
              <a:gd name="T11" fmla="*/ 119 h 620"/>
              <a:gd name="T12" fmla="*/ 806 w 849"/>
              <a:gd name="T13" fmla="*/ 119 h 620"/>
              <a:gd name="T14" fmla="*/ 577 w 849"/>
              <a:gd name="T15" fmla="*/ 43 h 620"/>
              <a:gd name="T16" fmla="*/ 119 w 849"/>
              <a:gd name="T17" fmla="*/ 272 h 620"/>
              <a:gd name="T18" fmla="*/ 119 w 849"/>
              <a:gd name="T19" fmla="*/ 272 h 620"/>
              <a:gd name="T20" fmla="*/ 43 w 849"/>
              <a:gd name="T21" fmla="*/ 501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9" h="620">
                <a:moveTo>
                  <a:pt x="43" y="501"/>
                </a:moveTo>
                <a:lnTo>
                  <a:pt x="43" y="501"/>
                </a:lnTo>
                <a:cubicBezTo>
                  <a:pt x="85" y="586"/>
                  <a:pt x="187" y="619"/>
                  <a:pt x="271" y="577"/>
                </a:cubicBezTo>
                <a:lnTo>
                  <a:pt x="730" y="348"/>
                </a:lnTo>
                <a:lnTo>
                  <a:pt x="730" y="348"/>
                </a:lnTo>
                <a:cubicBezTo>
                  <a:pt x="814" y="306"/>
                  <a:pt x="848" y="204"/>
                  <a:pt x="806" y="119"/>
                </a:cubicBezTo>
                <a:lnTo>
                  <a:pt x="806" y="119"/>
                </a:lnTo>
                <a:cubicBezTo>
                  <a:pt x="764" y="35"/>
                  <a:pt x="661" y="0"/>
                  <a:pt x="577" y="43"/>
                </a:cubicBezTo>
                <a:lnTo>
                  <a:pt x="119" y="272"/>
                </a:lnTo>
                <a:lnTo>
                  <a:pt x="119" y="272"/>
                </a:lnTo>
                <a:cubicBezTo>
                  <a:pt x="34" y="314"/>
                  <a:pt x="0" y="416"/>
                  <a:pt x="43" y="501"/>
                </a:cubicBezTo>
              </a:path>
            </a:pathLst>
          </a:custGeom>
          <a:solidFill>
            <a:srgbClr val="CCECF9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36" name="Freeform 45">
            <a:extLst>
              <a:ext uri="{FF2B5EF4-FFF2-40B4-BE49-F238E27FC236}">
                <a16:creationId xmlns:a16="http://schemas.microsoft.com/office/drawing/2014/main" id="{1EF5B9CF-061B-4C0B-8A33-EE0C364AE7BD}"/>
              </a:ext>
            </a:extLst>
          </p:cNvPr>
          <p:cNvSpPr>
            <a:spLocks noChangeArrowheads="1"/>
          </p:cNvSpPr>
          <p:nvPr userDrawn="1"/>
        </p:nvSpPr>
        <p:spPr bwMode="auto">
          <a:xfrm rot="9227981" flipH="1">
            <a:off x="4942591" y="2867827"/>
            <a:ext cx="1618891" cy="946474"/>
          </a:xfrm>
          <a:custGeom>
            <a:avLst/>
            <a:gdLst>
              <a:gd name="T0" fmla="*/ 2174 w 2217"/>
              <a:gd name="T1" fmla="*/ 119 h 1304"/>
              <a:gd name="T2" fmla="*/ 2174 w 2217"/>
              <a:gd name="T3" fmla="*/ 119 h 1304"/>
              <a:gd name="T4" fmla="*/ 1944 w 2217"/>
              <a:gd name="T5" fmla="*/ 42 h 1304"/>
              <a:gd name="T6" fmla="*/ 119 w 2217"/>
              <a:gd name="T7" fmla="*/ 956 h 1304"/>
              <a:gd name="T8" fmla="*/ 119 w 2217"/>
              <a:gd name="T9" fmla="*/ 956 h 1304"/>
              <a:gd name="T10" fmla="*/ 42 w 2217"/>
              <a:gd name="T11" fmla="*/ 1185 h 1304"/>
              <a:gd name="T12" fmla="*/ 42 w 2217"/>
              <a:gd name="T13" fmla="*/ 1185 h 1304"/>
              <a:gd name="T14" fmla="*/ 271 w 2217"/>
              <a:gd name="T15" fmla="*/ 1262 h 1304"/>
              <a:gd name="T16" fmla="*/ 2098 w 2217"/>
              <a:gd name="T17" fmla="*/ 348 h 1304"/>
              <a:gd name="T18" fmla="*/ 2098 w 2217"/>
              <a:gd name="T19" fmla="*/ 348 h 1304"/>
              <a:gd name="T20" fmla="*/ 2174 w 2217"/>
              <a:gd name="T21" fmla="*/ 119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17" h="1304">
                <a:moveTo>
                  <a:pt x="2174" y="119"/>
                </a:moveTo>
                <a:lnTo>
                  <a:pt x="2174" y="119"/>
                </a:lnTo>
                <a:cubicBezTo>
                  <a:pt x="2132" y="34"/>
                  <a:pt x="2029" y="0"/>
                  <a:pt x="1944" y="42"/>
                </a:cubicBezTo>
                <a:lnTo>
                  <a:pt x="119" y="956"/>
                </a:lnTo>
                <a:lnTo>
                  <a:pt x="119" y="956"/>
                </a:lnTo>
                <a:cubicBezTo>
                  <a:pt x="34" y="998"/>
                  <a:pt x="0" y="1101"/>
                  <a:pt x="42" y="1185"/>
                </a:cubicBezTo>
                <a:lnTo>
                  <a:pt x="42" y="1185"/>
                </a:lnTo>
                <a:cubicBezTo>
                  <a:pt x="84" y="1269"/>
                  <a:pt x="187" y="1303"/>
                  <a:pt x="271" y="1262"/>
                </a:cubicBezTo>
                <a:lnTo>
                  <a:pt x="2098" y="348"/>
                </a:lnTo>
                <a:lnTo>
                  <a:pt x="2098" y="348"/>
                </a:lnTo>
                <a:cubicBezTo>
                  <a:pt x="2182" y="306"/>
                  <a:pt x="2216" y="203"/>
                  <a:pt x="2174" y="119"/>
                </a:cubicBezTo>
              </a:path>
            </a:pathLst>
          </a:custGeom>
          <a:solidFill>
            <a:srgbClr val="CCECF9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s-ES_tradnl" dirty="0"/>
              <a:t>                                        </a:t>
            </a:r>
          </a:p>
        </p:txBody>
      </p:sp>
      <p:sp>
        <p:nvSpPr>
          <p:cNvPr id="38" name="Freeform 54">
            <a:extLst>
              <a:ext uri="{FF2B5EF4-FFF2-40B4-BE49-F238E27FC236}">
                <a16:creationId xmlns:a16="http://schemas.microsoft.com/office/drawing/2014/main" id="{13EF3301-8ADD-43DA-9C83-3C7FED8DA559}"/>
              </a:ext>
            </a:extLst>
          </p:cNvPr>
          <p:cNvSpPr>
            <a:spLocks noChangeArrowheads="1"/>
          </p:cNvSpPr>
          <p:nvPr userDrawn="1"/>
        </p:nvSpPr>
        <p:spPr bwMode="auto">
          <a:xfrm rot="14633726" flipH="1">
            <a:off x="6576282" y="2577854"/>
            <a:ext cx="621163" cy="450856"/>
          </a:xfrm>
          <a:custGeom>
            <a:avLst/>
            <a:gdLst>
              <a:gd name="T0" fmla="*/ 43 w 849"/>
              <a:gd name="T1" fmla="*/ 501 h 620"/>
              <a:gd name="T2" fmla="*/ 43 w 849"/>
              <a:gd name="T3" fmla="*/ 501 h 620"/>
              <a:gd name="T4" fmla="*/ 271 w 849"/>
              <a:gd name="T5" fmla="*/ 577 h 620"/>
              <a:gd name="T6" fmla="*/ 730 w 849"/>
              <a:gd name="T7" fmla="*/ 348 h 620"/>
              <a:gd name="T8" fmla="*/ 730 w 849"/>
              <a:gd name="T9" fmla="*/ 348 h 620"/>
              <a:gd name="T10" fmla="*/ 806 w 849"/>
              <a:gd name="T11" fmla="*/ 119 h 620"/>
              <a:gd name="T12" fmla="*/ 806 w 849"/>
              <a:gd name="T13" fmla="*/ 119 h 620"/>
              <a:gd name="T14" fmla="*/ 577 w 849"/>
              <a:gd name="T15" fmla="*/ 43 h 620"/>
              <a:gd name="T16" fmla="*/ 119 w 849"/>
              <a:gd name="T17" fmla="*/ 272 h 620"/>
              <a:gd name="T18" fmla="*/ 119 w 849"/>
              <a:gd name="T19" fmla="*/ 272 h 620"/>
              <a:gd name="T20" fmla="*/ 43 w 849"/>
              <a:gd name="T21" fmla="*/ 501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9" h="620">
                <a:moveTo>
                  <a:pt x="43" y="501"/>
                </a:moveTo>
                <a:lnTo>
                  <a:pt x="43" y="501"/>
                </a:lnTo>
                <a:cubicBezTo>
                  <a:pt x="85" y="586"/>
                  <a:pt x="187" y="619"/>
                  <a:pt x="271" y="577"/>
                </a:cubicBezTo>
                <a:lnTo>
                  <a:pt x="730" y="348"/>
                </a:lnTo>
                <a:lnTo>
                  <a:pt x="730" y="348"/>
                </a:lnTo>
                <a:cubicBezTo>
                  <a:pt x="814" y="306"/>
                  <a:pt x="848" y="204"/>
                  <a:pt x="806" y="119"/>
                </a:cubicBezTo>
                <a:lnTo>
                  <a:pt x="806" y="119"/>
                </a:lnTo>
                <a:cubicBezTo>
                  <a:pt x="764" y="35"/>
                  <a:pt x="661" y="0"/>
                  <a:pt x="577" y="43"/>
                </a:cubicBezTo>
                <a:lnTo>
                  <a:pt x="119" y="272"/>
                </a:lnTo>
                <a:lnTo>
                  <a:pt x="119" y="272"/>
                </a:lnTo>
                <a:cubicBezTo>
                  <a:pt x="34" y="314"/>
                  <a:pt x="0" y="416"/>
                  <a:pt x="43" y="50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40" name="Freeform 45">
            <a:extLst>
              <a:ext uri="{FF2B5EF4-FFF2-40B4-BE49-F238E27FC236}">
                <a16:creationId xmlns:a16="http://schemas.microsoft.com/office/drawing/2014/main" id="{437DFAAD-6395-498C-BD68-3B1865455E97}"/>
              </a:ext>
            </a:extLst>
          </p:cNvPr>
          <p:cNvSpPr>
            <a:spLocks noChangeArrowheads="1"/>
          </p:cNvSpPr>
          <p:nvPr userDrawn="1"/>
        </p:nvSpPr>
        <p:spPr bwMode="auto">
          <a:xfrm rot="9227981" flipH="1">
            <a:off x="7215065" y="2867827"/>
            <a:ext cx="1618891" cy="946474"/>
          </a:xfrm>
          <a:custGeom>
            <a:avLst/>
            <a:gdLst>
              <a:gd name="T0" fmla="*/ 2174 w 2217"/>
              <a:gd name="T1" fmla="*/ 119 h 1304"/>
              <a:gd name="T2" fmla="*/ 2174 w 2217"/>
              <a:gd name="T3" fmla="*/ 119 h 1304"/>
              <a:gd name="T4" fmla="*/ 1944 w 2217"/>
              <a:gd name="T5" fmla="*/ 42 h 1304"/>
              <a:gd name="T6" fmla="*/ 119 w 2217"/>
              <a:gd name="T7" fmla="*/ 956 h 1304"/>
              <a:gd name="T8" fmla="*/ 119 w 2217"/>
              <a:gd name="T9" fmla="*/ 956 h 1304"/>
              <a:gd name="T10" fmla="*/ 42 w 2217"/>
              <a:gd name="T11" fmla="*/ 1185 h 1304"/>
              <a:gd name="T12" fmla="*/ 42 w 2217"/>
              <a:gd name="T13" fmla="*/ 1185 h 1304"/>
              <a:gd name="T14" fmla="*/ 271 w 2217"/>
              <a:gd name="T15" fmla="*/ 1262 h 1304"/>
              <a:gd name="T16" fmla="*/ 2098 w 2217"/>
              <a:gd name="T17" fmla="*/ 348 h 1304"/>
              <a:gd name="T18" fmla="*/ 2098 w 2217"/>
              <a:gd name="T19" fmla="*/ 348 h 1304"/>
              <a:gd name="T20" fmla="*/ 2174 w 2217"/>
              <a:gd name="T21" fmla="*/ 119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17" h="1304">
                <a:moveTo>
                  <a:pt x="2174" y="119"/>
                </a:moveTo>
                <a:lnTo>
                  <a:pt x="2174" y="119"/>
                </a:lnTo>
                <a:cubicBezTo>
                  <a:pt x="2132" y="34"/>
                  <a:pt x="2029" y="0"/>
                  <a:pt x="1944" y="42"/>
                </a:cubicBezTo>
                <a:lnTo>
                  <a:pt x="119" y="956"/>
                </a:lnTo>
                <a:lnTo>
                  <a:pt x="119" y="956"/>
                </a:lnTo>
                <a:cubicBezTo>
                  <a:pt x="34" y="998"/>
                  <a:pt x="0" y="1101"/>
                  <a:pt x="42" y="1185"/>
                </a:cubicBezTo>
                <a:lnTo>
                  <a:pt x="42" y="1185"/>
                </a:lnTo>
                <a:cubicBezTo>
                  <a:pt x="84" y="1269"/>
                  <a:pt x="187" y="1303"/>
                  <a:pt x="271" y="1262"/>
                </a:cubicBezTo>
                <a:lnTo>
                  <a:pt x="2098" y="348"/>
                </a:lnTo>
                <a:lnTo>
                  <a:pt x="2098" y="348"/>
                </a:lnTo>
                <a:cubicBezTo>
                  <a:pt x="2182" y="306"/>
                  <a:pt x="2216" y="203"/>
                  <a:pt x="2174" y="119"/>
                </a:cubicBezTo>
              </a:path>
            </a:pathLst>
          </a:custGeom>
          <a:solidFill>
            <a:srgbClr val="E1D6B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s-ES_tradnl" dirty="0"/>
              <a:t>                                        </a:t>
            </a:r>
          </a:p>
        </p:txBody>
      </p:sp>
      <p:sp>
        <p:nvSpPr>
          <p:cNvPr id="41" name="Freeform 55">
            <a:extLst>
              <a:ext uri="{FF2B5EF4-FFF2-40B4-BE49-F238E27FC236}">
                <a16:creationId xmlns:a16="http://schemas.microsoft.com/office/drawing/2014/main" id="{B531E0F2-7780-45CD-9D32-153F98DDA951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9025939" y="3176732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E1D6BC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8EC80629-A50E-41F6-9C67-20EDE12D6815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9751445" y="1803043"/>
            <a:ext cx="5902672" cy="3076040"/>
          </a:xfrm>
          <a:custGeom>
            <a:avLst/>
            <a:gdLst>
              <a:gd name="T0" fmla="*/ 42 w 8086"/>
              <a:gd name="T1" fmla="*/ 4120 h 4240"/>
              <a:gd name="T2" fmla="*/ 42 w 8086"/>
              <a:gd name="T3" fmla="*/ 4120 h 4240"/>
              <a:gd name="T4" fmla="*/ 272 w 8086"/>
              <a:gd name="T5" fmla="*/ 4197 h 4240"/>
              <a:gd name="T6" fmla="*/ 7967 w 8086"/>
              <a:gd name="T7" fmla="*/ 349 h 4240"/>
              <a:gd name="T8" fmla="*/ 7967 w 8086"/>
              <a:gd name="T9" fmla="*/ 349 h 4240"/>
              <a:gd name="T10" fmla="*/ 8043 w 8086"/>
              <a:gd name="T11" fmla="*/ 119 h 4240"/>
              <a:gd name="T12" fmla="*/ 8043 w 8086"/>
              <a:gd name="T13" fmla="*/ 119 h 4240"/>
              <a:gd name="T14" fmla="*/ 7814 w 8086"/>
              <a:gd name="T15" fmla="*/ 43 h 4240"/>
              <a:gd name="T16" fmla="*/ 118 w 8086"/>
              <a:gd name="T17" fmla="*/ 3891 h 4240"/>
              <a:gd name="T18" fmla="*/ 118 w 8086"/>
              <a:gd name="T19" fmla="*/ 3891 h 4240"/>
              <a:gd name="T20" fmla="*/ 42 w 8086"/>
              <a:gd name="T21" fmla="*/ 4120 h 4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86" h="4240">
                <a:moveTo>
                  <a:pt x="42" y="4120"/>
                </a:moveTo>
                <a:lnTo>
                  <a:pt x="42" y="4120"/>
                </a:lnTo>
                <a:cubicBezTo>
                  <a:pt x="84" y="4205"/>
                  <a:pt x="187" y="4239"/>
                  <a:pt x="272" y="4197"/>
                </a:cubicBezTo>
                <a:lnTo>
                  <a:pt x="7967" y="349"/>
                </a:lnTo>
                <a:lnTo>
                  <a:pt x="7967" y="349"/>
                </a:lnTo>
                <a:cubicBezTo>
                  <a:pt x="8051" y="307"/>
                  <a:pt x="8085" y="204"/>
                  <a:pt x="8043" y="119"/>
                </a:cubicBezTo>
                <a:lnTo>
                  <a:pt x="8043" y="119"/>
                </a:lnTo>
                <a:cubicBezTo>
                  <a:pt x="8001" y="35"/>
                  <a:pt x="7899" y="0"/>
                  <a:pt x="7814" y="43"/>
                </a:cubicBezTo>
                <a:lnTo>
                  <a:pt x="118" y="3891"/>
                </a:lnTo>
                <a:lnTo>
                  <a:pt x="118" y="3891"/>
                </a:lnTo>
                <a:cubicBezTo>
                  <a:pt x="34" y="3933"/>
                  <a:pt x="0" y="4036"/>
                  <a:pt x="42" y="4120"/>
                </a:cubicBezTo>
              </a:path>
            </a:pathLst>
          </a:custGeom>
          <a:solidFill>
            <a:srgbClr val="142F4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56" name="Freeform: Shape 7696">
            <a:extLst>
              <a:ext uri="{FF2B5EF4-FFF2-40B4-BE49-F238E27FC236}">
                <a16:creationId xmlns:a16="http://schemas.microsoft.com/office/drawing/2014/main" id="{63D1ACAB-44E7-4B78-8896-1DC990FC082D}"/>
              </a:ext>
            </a:extLst>
          </p:cNvPr>
          <p:cNvSpPr/>
          <p:nvPr/>
        </p:nvSpPr>
        <p:spPr>
          <a:xfrm rot="4800">
            <a:off x="8302042" y="4021487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" name="Freeform 55">
            <a:extLst>
              <a:ext uri="{FF2B5EF4-FFF2-40B4-BE49-F238E27FC236}">
                <a16:creationId xmlns:a16="http://schemas.microsoft.com/office/drawing/2014/main" id="{93F8D205-18D9-4745-9066-82C34DB2EC61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4477257" y="3215102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CCECF9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5" name="Freeform 55">
            <a:extLst>
              <a:ext uri="{FF2B5EF4-FFF2-40B4-BE49-F238E27FC236}">
                <a16:creationId xmlns:a16="http://schemas.microsoft.com/office/drawing/2014/main" id="{A47C983D-1422-C543-AFFF-75B1438ED9F9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6745283" y="3215102"/>
            <a:ext cx="283226" cy="284583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9" name="Freeform 54">
            <a:extLst>
              <a:ext uri="{FF2B5EF4-FFF2-40B4-BE49-F238E27FC236}">
                <a16:creationId xmlns:a16="http://schemas.microsoft.com/office/drawing/2014/main" id="{9FB7C792-A68D-4F40-96D7-E9C9E95681A8}"/>
              </a:ext>
            </a:extLst>
          </p:cNvPr>
          <p:cNvSpPr>
            <a:spLocks noChangeArrowheads="1"/>
          </p:cNvSpPr>
          <p:nvPr userDrawn="1"/>
        </p:nvSpPr>
        <p:spPr bwMode="auto">
          <a:xfrm rot="14633726" flipH="1">
            <a:off x="8856969" y="2577854"/>
            <a:ext cx="621163" cy="450856"/>
          </a:xfrm>
          <a:custGeom>
            <a:avLst/>
            <a:gdLst>
              <a:gd name="T0" fmla="*/ 43 w 849"/>
              <a:gd name="T1" fmla="*/ 501 h 620"/>
              <a:gd name="T2" fmla="*/ 43 w 849"/>
              <a:gd name="T3" fmla="*/ 501 h 620"/>
              <a:gd name="T4" fmla="*/ 271 w 849"/>
              <a:gd name="T5" fmla="*/ 577 h 620"/>
              <a:gd name="T6" fmla="*/ 730 w 849"/>
              <a:gd name="T7" fmla="*/ 348 h 620"/>
              <a:gd name="T8" fmla="*/ 730 w 849"/>
              <a:gd name="T9" fmla="*/ 348 h 620"/>
              <a:gd name="T10" fmla="*/ 806 w 849"/>
              <a:gd name="T11" fmla="*/ 119 h 620"/>
              <a:gd name="T12" fmla="*/ 806 w 849"/>
              <a:gd name="T13" fmla="*/ 119 h 620"/>
              <a:gd name="T14" fmla="*/ 577 w 849"/>
              <a:gd name="T15" fmla="*/ 43 h 620"/>
              <a:gd name="T16" fmla="*/ 119 w 849"/>
              <a:gd name="T17" fmla="*/ 272 h 620"/>
              <a:gd name="T18" fmla="*/ 119 w 849"/>
              <a:gd name="T19" fmla="*/ 272 h 620"/>
              <a:gd name="T20" fmla="*/ 43 w 849"/>
              <a:gd name="T21" fmla="*/ 501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49" h="620">
                <a:moveTo>
                  <a:pt x="43" y="501"/>
                </a:moveTo>
                <a:lnTo>
                  <a:pt x="43" y="501"/>
                </a:lnTo>
                <a:cubicBezTo>
                  <a:pt x="85" y="586"/>
                  <a:pt x="187" y="619"/>
                  <a:pt x="271" y="577"/>
                </a:cubicBezTo>
                <a:lnTo>
                  <a:pt x="730" y="348"/>
                </a:lnTo>
                <a:lnTo>
                  <a:pt x="730" y="348"/>
                </a:lnTo>
                <a:cubicBezTo>
                  <a:pt x="814" y="306"/>
                  <a:pt x="848" y="204"/>
                  <a:pt x="806" y="119"/>
                </a:cubicBezTo>
                <a:lnTo>
                  <a:pt x="806" y="119"/>
                </a:lnTo>
                <a:cubicBezTo>
                  <a:pt x="764" y="35"/>
                  <a:pt x="661" y="0"/>
                  <a:pt x="577" y="43"/>
                </a:cubicBezTo>
                <a:lnTo>
                  <a:pt x="119" y="272"/>
                </a:lnTo>
                <a:lnTo>
                  <a:pt x="119" y="272"/>
                </a:lnTo>
                <a:cubicBezTo>
                  <a:pt x="34" y="314"/>
                  <a:pt x="0" y="416"/>
                  <a:pt x="43" y="50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33" name="Freeform 53">
            <a:extLst>
              <a:ext uri="{FF2B5EF4-FFF2-40B4-BE49-F238E27FC236}">
                <a16:creationId xmlns:a16="http://schemas.microsoft.com/office/drawing/2014/main" id="{E52B47A3-057F-094C-99D1-C9C2911B3F06}"/>
              </a:ext>
            </a:extLst>
          </p:cNvPr>
          <p:cNvSpPr>
            <a:spLocks noChangeArrowheads="1"/>
          </p:cNvSpPr>
          <p:nvPr userDrawn="1"/>
        </p:nvSpPr>
        <p:spPr bwMode="auto">
          <a:xfrm rot="20015839" flipH="1">
            <a:off x="-4207722" y="1819373"/>
            <a:ext cx="5902672" cy="3076040"/>
          </a:xfrm>
          <a:custGeom>
            <a:avLst/>
            <a:gdLst>
              <a:gd name="T0" fmla="*/ 42 w 8086"/>
              <a:gd name="T1" fmla="*/ 4120 h 4240"/>
              <a:gd name="T2" fmla="*/ 42 w 8086"/>
              <a:gd name="T3" fmla="*/ 4120 h 4240"/>
              <a:gd name="T4" fmla="*/ 272 w 8086"/>
              <a:gd name="T5" fmla="*/ 4197 h 4240"/>
              <a:gd name="T6" fmla="*/ 7967 w 8086"/>
              <a:gd name="T7" fmla="*/ 349 h 4240"/>
              <a:gd name="T8" fmla="*/ 7967 w 8086"/>
              <a:gd name="T9" fmla="*/ 349 h 4240"/>
              <a:gd name="T10" fmla="*/ 8043 w 8086"/>
              <a:gd name="T11" fmla="*/ 119 h 4240"/>
              <a:gd name="T12" fmla="*/ 8043 w 8086"/>
              <a:gd name="T13" fmla="*/ 119 h 4240"/>
              <a:gd name="T14" fmla="*/ 7814 w 8086"/>
              <a:gd name="T15" fmla="*/ 43 h 4240"/>
              <a:gd name="T16" fmla="*/ 118 w 8086"/>
              <a:gd name="T17" fmla="*/ 3891 h 4240"/>
              <a:gd name="T18" fmla="*/ 118 w 8086"/>
              <a:gd name="T19" fmla="*/ 3891 h 4240"/>
              <a:gd name="T20" fmla="*/ 42 w 8086"/>
              <a:gd name="T21" fmla="*/ 4120 h 4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86" h="4240">
                <a:moveTo>
                  <a:pt x="42" y="4120"/>
                </a:moveTo>
                <a:lnTo>
                  <a:pt x="42" y="4120"/>
                </a:lnTo>
                <a:cubicBezTo>
                  <a:pt x="84" y="4205"/>
                  <a:pt x="187" y="4239"/>
                  <a:pt x="272" y="4197"/>
                </a:cubicBezTo>
                <a:lnTo>
                  <a:pt x="7967" y="349"/>
                </a:lnTo>
                <a:lnTo>
                  <a:pt x="7967" y="349"/>
                </a:lnTo>
                <a:cubicBezTo>
                  <a:pt x="8051" y="307"/>
                  <a:pt x="8085" y="204"/>
                  <a:pt x="8043" y="119"/>
                </a:cubicBezTo>
                <a:lnTo>
                  <a:pt x="8043" y="119"/>
                </a:lnTo>
                <a:cubicBezTo>
                  <a:pt x="8001" y="35"/>
                  <a:pt x="7899" y="0"/>
                  <a:pt x="7814" y="43"/>
                </a:cubicBezTo>
                <a:lnTo>
                  <a:pt x="118" y="3891"/>
                </a:lnTo>
                <a:lnTo>
                  <a:pt x="118" y="3891"/>
                </a:lnTo>
                <a:cubicBezTo>
                  <a:pt x="34" y="3933"/>
                  <a:pt x="0" y="4036"/>
                  <a:pt x="42" y="4120"/>
                </a:cubicBezTo>
              </a:path>
            </a:pathLst>
          </a:custGeom>
          <a:solidFill>
            <a:srgbClr val="142F4E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8DDBA2D8-14FE-0046-BBF3-FE62AC116A11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5481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teile 1 cm = 10 %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Freeform: Shape 2978">
            <a:extLst>
              <a:ext uri="{FF2B5EF4-FFF2-40B4-BE49-F238E27FC236}">
                <a16:creationId xmlns:a16="http://schemas.microsoft.com/office/drawing/2014/main" id="{BC4BF759-3320-8044-9488-185795DEF91D}"/>
              </a:ext>
            </a:extLst>
          </p:cNvPr>
          <p:cNvSpPr/>
          <p:nvPr userDrawn="1"/>
        </p:nvSpPr>
        <p:spPr>
          <a:xfrm>
            <a:off x="5770000" y="2561744"/>
            <a:ext cx="3600000" cy="219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61" h="59">
                <a:moveTo>
                  <a:pt x="661" y="59"/>
                </a:moveTo>
                <a:lnTo>
                  <a:pt x="0" y="59"/>
                </a:lnTo>
                <a:lnTo>
                  <a:pt x="0" y="0"/>
                </a:lnTo>
                <a:lnTo>
                  <a:pt x="661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reeform: Shape 2991">
            <a:extLst>
              <a:ext uri="{FF2B5EF4-FFF2-40B4-BE49-F238E27FC236}">
                <a16:creationId xmlns:a16="http://schemas.microsoft.com/office/drawing/2014/main" id="{0ECB9FB3-D388-F34F-83E3-77EB25940642}"/>
              </a:ext>
            </a:extLst>
          </p:cNvPr>
          <p:cNvSpPr/>
          <p:nvPr userDrawn="1"/>
        </p:nvSpPr>
        <p:spPr>
          <a:xfrm>
            <a:off x="5770000" y="3558758"/>
            <a:ext cx="3600000" cy="219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3" h="60">
                <a:moveTo>
                  <a:pt x="353" y="60"/>
                </a:moveTo>
                <a:lnTo>
                  <a:pt x="0" y="60"/>
                </a:lnTo>
                <a:lnTo>
                  <a:pt x="0" y="0"/>
                </a:lnTo>
                <a:lnTo>
                  <a:pt x="35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3004">
            <a:extLst>
              <a:ext uri="{FF2B5EF4-FFF2-40B4-BE49-F238E27FC236}">
                <a16:creationId xmlns:a16="http://schemas.microsoft.com/office/drawing/2014/main" id="{65F92976-AF92-7E47-8FD1-64CEC51281A0}"/>
              </a:ext>
            </a:extLst>
          </p:cNvPr>
          <p:cNvSpPr/>
          <p:nvPr userDrawn="1"/>
        </p:nvSpPr>
        <p:spPr>
          <a:xfrm>
            <a:off x="5770000" y="4555772"/>
            <a:ext cx="3600000" cy="2196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5" h="60">
                <a:moveTo>
                  <a:pt x="1155" y="60"/>
                </a:moveTo>
                <a:lnTo>
                  <a:pt x="0" y="60"/>
                </a:lnTo>
                <a:lnTo>
                  <a:pt x="0" y="0"/>
                </a:lnTo>
                <a:lnTo>
                  <a:pt x="115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2986">
            <a:extLst>
              <a:ext uri="{FF2B5EF4-FFF2-40B4-BE49-F238E27FC236}">
                <a16:creationId xmlns:a16="http://schemas.microsoft.com/office/drawing/2014/main" id="{4DE66ACE-B362-FD40-B737-62784B993E03}"/>
              </a:ext>
            </a:extLst>
          </p:cNvPr>
          <p:cNvSpPr/>
          <p:nvPr userDrawn="1"/>
        </p:nvSpPr>
        <p:spPr>
          <a:xfrm>
            <a:off x="4631032" y="2230433"/>
            <a:ext cx="876768" cy="876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1" h="231">
                <a:moveTo>
                  <a:pt x="231" y="116"/>
                </a:moveTo>
                <a:cubicBezTo>
                  <a:pt x="231" y="179"/>
                  <a:pt x="179" y="231"/>
                  <a:pt x="115" y="231"/>
                </a:cubicBezTo>
                <a:cubicBezTo>
                  <a:pt x="51" y="231"/>
                  <a:pt x="0" y="179"/>
                  <a:pt x="0" y="116"/>
                </a:cubicBezTo>
                <a:cubicBezTo>
                  <a:pt x="0" y="52"/>
                  <a:pt x="51" y="0"/>
                  <a:pt x="115" y="0"/>
                </a:cubicBezTo>
                <a:cubicBezTo>
                  <a:pt x="179" y="0"/>
                  <a:pt x="231" y="52"/>
                  <a:pt x="231" y="116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2999">
            <a:extLst>
              <a:ext uri="{FF2B5EF4-FFF2-40B4-BE49-F238E27FC236}">
                <a16:creationId xmlns:a16="http://schemas.microsoft.com/office/drawing/2014/main" id="{2D3B525A-742E-0F43-A1C4-FE60DC1B4ECF}"/>
              </a:ext>
            </a:extLst>
          </p:cNvPr>
          <p:cNvSpPr/>
          <p:nvPr userDrawn="1"/>
        </p:nvSpPr>
        <p:spPr>
          <a:xfrm>
            <a:off x="4631032" y="3225362"/>
            <a:ext cx="876768" cy="8805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1" h="232">
                <a:moveTo>
                  <a:pt x="231" y="116"/>
                </a:moveTo>
                <a:cubicBezTo>
                  <a:pt x="231" y="180"/>
                  <a:pt x="179" y="232"/>
                  <a:pt x="115" y="232"/>
                </a:cubicBezTo>
                <a:cubicBezTo>
                  <a:pt x="51" y="232"/>
                  <a:pt x="0" y="180"/>
                  <a:pt x="0" y="116"/>
                </a:cubicBezTo>
                <a:cubicBezTo>
                  <a:pt x="0" y="52"/>
                  <a:pt x="51" y="0"/>
                  <a:pt x="115" y="0"/>
                </a:cubicBezTo>
                <a:cubicBezTo>
                  <a:pt x="179" y="0"/>
                  <a:pt x="231" y="52"/>
                  <a:pt x="231" y="116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3014">
            <a:extLst>
              <a:ext uri="{FF2B5EF4-FFF2-40B4-BE49-F238E27FC236}">
                <a16:creationId xmlns:a16="http://schemas.microsoft.com/office/drawing/2014/main" id="{A9686BDF-DDEB-654F-B7B6-5A8C3CAA89E5}"/>
              </a:ext>
            </a:extLst>
          </p:cNvPr>
          <p:cNvSpPr/>
          <p:nvPr userDrawn="1"/>
        </p:nvSpPr>
        <p:spPr>
          <a:xfrm>
            <a:off x="4631032" y="4224125"/>
            <a:ext cx="876768" cy="87676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31" h="231">
                <a:moveTo>
                  <a:pt x="231" y="115"/>
                </a:moveTo>
                <a:cubicBezTo>
                  <a:pt x="231" y="179"/>
                  <a:pt x="179" y="231"/>
                  <a:pt x="115" y="231"/>
                </a:cubicBezTo>
                <a:cubicBezTo>
                  <a:pt x="51" y="231"/>
                  <a:pt x="0" y="179"/>
                  <a:pt x="0" y="115"/>
                </a:cubicBezTo>
                <a:cubicBezTo>
                  <a:pt x="0" y="52"/>
                  <a:pt x="51" y="0"/>
                  <a:pt x="115" y="0"/>
                </a:cubicBezTo>
                <a:cubicBezTo>
                  <a:pt x="179" y="0"/>
                  <a:pt x="231" y="52"/>
                  <a:pt x="231" y="115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89918" y="2534766"/>
            <a:ext cx="1940517" cy="2681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de-DE" dirty="0"/>
              <a:t>Beispieltext Nr. 01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678448" y="3530652"/>
            <a:ext cx="1940400" cy="27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de-DE" dirty="0"/>
              <a:t>Beispieltext Nr. 02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678448" y="4527509"/>
            <a:ext cx="1940400" cy="27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de-DE" dirty="0"/>
              <a:t>Beispieltext Nr. 03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654288" y="2466835"/>
            <a:ext cx="853512" cy="6403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00"/>
            </a:lvl1pPr>
          </a:lstStyle>
          <a:p>
            <a:pPr lvl="0"/>
            <a:r>
              <a:rPr lang="de-DE" dirty="0"/>
              <a:t>50 %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642816" y="3457958"/>
            <a:ext cx="853200" cy="640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de-DE" dirty="0"/>
              <a:t>30 %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642816" y="4453402"/>
            <a:ext cx="853200" cy="640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dirty="0"/>
              <a:t>80 %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F2BE01B-6308-C341-8912-9EEF5A5AACBB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08131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Bild und 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6088319" y="2160000"/>
            <a:ext cx="432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Textplatzhalt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5999575" y="2340000"/>
            <a:ext cx="4408744" cy="33489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>
              <a:lnSpc>
                <a:spcPts val="2400"/>
              </a:lnSpc>
            </a:pP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Stet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clita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kasd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gubergren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takimata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est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5999575" y="1728000"/>
            <a:ext cx="4408744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>
              <a:defRPr lang="de-DE" sz="2000" kern="120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Überschrift kurz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700214"/>
            <a:ext cx="4321175" cy="521584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Hier Foto/Grafik platzieren</a:t>
            </a:r>
          </a:p>
        </p:txBody>
      </p:sp>
    </p:spTree>
    <p:extLst>
      <p:ext uri="{BB962C8B-B14F-4D97-AF65-F5344CB8AC3E}">
        <p14:creationId xmlns:p14="http://schemas.microsoft.com/office/powerpoint/2010/main" val="2910004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3" pos="3840">
          <p15:clr>
            <a:srgbClr val="FBAE40"/>
          </p15:clr>
        </p15:guide>
        <p15:guide id="4" pos="3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/Grafik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5842000"/>
            <a:ext cx="9744075" cy="6826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5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Platz</a:t>
            </a:r>
            <a:r>
              <a:rPr lang="en-US" dirty="0"/>
              <a:t> für Text</a:t>
            </a:r>
            <a:endParaRPr lang="en-IN" dirty="0"/>
          </a:p>
        </p:txBody>
      </p:sp>
      <p:sp>
        <p:nvSpPr>
          <p:cNvPr id="7" name="Bildplatzhalter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-360600" y="620713"/>
            <a:ext cx="11160000" cy="5221287"/>
          </a:xfrm>
          <a:prstGeom prst="roundRect">
            <a:avLst>
              <a:gd name="adj" fmla="val 6086"/>
            </a:avLst>
          </a:prstGeo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de-DE" dirty="0"/>
              <a:t>   Hier großflächig Foto/Grafik platzieren</a:t>
            </a:r>
          </a:p>
        </p:txBody>
      </p:sp>
    </p:spTree>
    <p:extLst>
      <p:ext uri="{BB962C8B-B14F-4D97-AF65-F5344CB8AC3E}">
        <p14:creationId xmlns:p14="http://schemas.microsoft.com/office/powerpoint/2010/main" val="250019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3680" userDrawn="1">
          <p15:clr>
            <a:srgbClr val="FBAE40"/>
          </p15:clr>
        </p15:guide>
        <p15:guide id="7" orient="horz" pos="411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cya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CA4160-9960-1F41-A3E5-1970DB72234D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4172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9214-F451-477A-B617-5C74A4CD23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6404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 dirty="0" err="1"/>
              <a:t>Veranstaltungstitel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4371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| </a:t>
            </a:r>
            <a:r>
              <a:rPr lang="en-US" dirty="0" err="1"/>
              <a:t>Sommersemester</a:t>
            </a:r>
            <a:r>
              <a:rPr lang="en-US" dirty="0"/>
              <a:t> 20/21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15C8F-4B03-4CAB-938B-829BF391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10BE-A5D8-4C06-9CB1-4FB89613DA60}" type="datetimeFigureOut">
              <a:rPr lang="en-IN" smtClean="0"/>
              <a:t>23/10/23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34EB5-5905-4004-9361-2CA7FD68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82FF6-A66B-48BE-88D8-FC37E170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AEF7-1C8C-4F27-9F91-265614AC2E4C}" type="slidenum">
              <a:rPr lang="en-IN" smtClean="0"/>
              <a:t>‹Nr.›</a:t>
            </a:fld>
            <a:endParaRPr lang="en-IN"/>
          </a:p>
        </p:txBody>
      </p:sp>
      <p:sp>
        <p:nvSpPr>
          <p:cNvPr id="7" name="Abgerundetes Rechteck 6"/>
          <p:cNvSpPr/>
          <p:nvPr userDrawn="1"/>
        </p:nvSpPr>
        <p:spPr>
          <a:xfrm>
            <a:off x="9266861" y="4652186"/>
            <a:ext cx="4258491" cy="187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56" y="4872116"/>
            <a:ext cx="2102613" cy="1441642"/>
          </a:xfrm>
          <a:prstGeom prst="rect">
            <a:avLst/>
          </a:prstGeom>
        </p:spPr>
      </p:pic>
      <p:grpSp>
        <p:nvGrpSpPr>
          <p:cNvPr id="9" name="Group 398">
            <a:extLst>
              <a:ext uri="{FF2B5EF4-FFF2-40B4-BE49-F238E27FC236}">
                <a16:creationId xmlns:a16="http://schemas.microsoft.com/office/drawing/2014/main" id="{0ACBE998-B713-48BD-ACB9-2C2C4A5B7580}"/>
              </a:ext>
            </a:extLst>
          </p:cNvPr>
          <p:cNvGrpSpPr/>
          <p:nvPr userDrawn="1"/>
        </p:nvGrpSpPr>
        <p:grpSpPr>
          <a:xfrm rot="10800000" flipH="1">
            <a:off x="-3344845" y="-2433663"/>
            <a:ext cx="14922466" cy="4506760"/>
            <a:chOff x="-2422178" y="5261733"/>
            <a:chExt cx="14922466" cy="4506760"/>
          </a:xfrm>
        </p:grpSpPr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BC9DBB31-3642-429B-8493-00B04FAFFE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0CA2533C-D02C-4119-B06A-CC03161E29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35C59D4E-AF9E-4E82-A158-0B5784F9A7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F6F13981-3F7C-42DF-9380-9E18F4868D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4842B147-3FFC-4787-A930-C55F84F2BD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753C22CC-947F-4053-81B4-0B9EC60851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6B4EB9F6-5DE3-42AA-AF29-CF37824313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0400BC15-3BF8-4B64-8045-87FF54C38E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8D5FDBB1-46D5-4C4C-A02C-340DF75B11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84FFFE46-DD0A-4EA8-8072-2ED8B28FC0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4A2292E7-F956-41EA-A06A-EC53C399FB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DFE1F1D1-CD3A-4269-8F5A-A05EB43782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66A507F7-D777-4144-A884-BDB8D4341D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AC80351F-9D2D-4FF5-AB7D-4E86E6CE44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rgbClr val="002B6A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id="{6A8FDC9E-EDAA-4067-8967-06BC3D6332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45">
              <a:extLst>
                <a:ext uri="{FF2B5EF4-FFF2-40B4-BE49-F238E27FC236}">
                  <a16:creationId xmlns:a16="http://schemas.microsoft.com/office/drawing/2014/main" id="{97A6DCAA-2361-4B83-9136-7C67E9FC8A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id="{51640512-74ED-4FD7-B812-D59FE664BB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34C26340-52A9-433F-BFEA-355D3ADF18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CC5922FE-68A0-422A-B438-8053520AF2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D3EA94F6-7F64-4E29-924E-6DABE743CE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28B6B618-7049-4130-92F8-50AF6EE525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C5C6A366-332A-4561-8519-C496F232D5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52">
              <a:extLst>
                <a:ext uri="{FF2B5EF4-FFF2-40B4-BE49-F238E27FC236}">
                  <a16:creationId xmlns:a16="http://schemas.microsoft.com/office/drawing/2014/main" id="{5958B795-C133-44D2-934D-FB72E71EAA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53">
              <a:extLst>
                <a:ext uri="{FF2B5EF4-FFF2-40B4-BE49-F238E27FC236}">
                  <a16:creationId xmlns:a16="http://schemas.microsoft.com/office/drawing/2014/main" id="{F7B3B2C4-D5DE-47B5-A265-44F300224F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54">
              <a:extLst>
                <a:ext uri="{FF2B5EF4-FFF2-40B4-BE49-F238E27FC236}">
                  <a16:creationId xmlns:a16="http://schemas.microsoft.com/office/drawing/2014/main" id="{E08B3F7E-7F8E-47FE-97B3-A695BC3332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55">
              <a:extLst>
                <a:ext uri="{FF2B5EF4-FFF2-40B4-BE49-F238E27FC236}">
                  <a16:creationId xmlns:a16="http://schemas.microsoft.com/office/drawing/2014/main" id="{FD4554B6-A6D2-4C8C-8532-95EF890ABB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56">
              <a:extLst>
                <a:ext uri="{FF2B5EF4-FFF2-40B4-BE49-F238E27FC236}">
                  <a16:creationId xmlns:a16="http://schemas.microsoft.com/office/drawing/2014/main" id="{1F134AA5-BEB5-44DD-870E-22E26015E4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45">
              <a:extLst>
                <a:ext uri="{FF2B5EF4-FFF2-40B4-BE49-F238E27FC236}">
                  <a16:creationId xmlns:a16="http://schemas.microsoft.com/office/drawing/2014/main" id="{7A1356C1-5224-42B0-9F61-ED954EAF2C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758510F2-B864-46A6-849D-8ED4B7CF73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3104" y="562204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737891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Kasten 3 Kreise Cyan_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Rectangle: Rounded Corners 50">
            <a:extLst>
              <a:ext uri="{FF2B5EF4-FFF2-40B4-BE49-F238E27FC236}">
                <a16:creationId xmlns:a16="http://schemas.microsoft.com/office/drawing/2014/main" id="{A1720E21-15B2-4F53-8B59-A25415C9DE91}"/>
              </a:ext>
            </a:extLst>
          </p:cNvPr>
          <p:cNvSpPr/>
          <p:nvPr userDrawn="1"/>
        </p:nvSpPr>
        <p:spPr>
          <a:xfrm>
            <a:off x="692376" y="1739160"/>
            <a:ext cx="5403623" cy="393882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Freeform: Shape 7696">
            <a:extLst>
              <a:ext uri="{FF2B5EF4-FFF2-40B4-BE49-F238E27FC236}">
                <a16:creationId xmlns:a16="http://schemas.microsoft.com/office/drawing/2014/main" id="{95D19A47-CC34-4E82-94FB-DF6242A26D0C}"/>
              </a:ext>
            </a:extLst>
          </p:cNvPr>
          <p:cNvSpPr/>
          <p:nvPr userDrawn="1"/>
        </p:nvSpPr>
        <p:spPr>
          <a:xfrm rot="4800">
            <a:off x="9026931" y="1739160"/>
            <a:ext cx="1839076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rgbClr val="142F4E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7697">
            <a:extLst>
              <a:ext uri="{FF2B5EF4-FFF2-40B4-BE49-F238E27FC236}">
                <a16:creationId xmlns:a16="http://schemas.microsoft.com/office/drawing/2014/main" id="{A3C40F24-6BDE-49D5-AF47-8EB3068B3A92}"/>
              </a:ext>
            </a:extLst>
          </p:cNvPr>
          <p:cNvSpPr/>
          <p:nvPr userDrawn="1"/>
        </p:nvSpPr>
        <p:spPr>
          <a:xfrm rot="4800">
            <a:off x="8809119" y="3836429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rgbClr val="E1D6BC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7699">
            <a:extLst>
              <a:ext uri="{FF2B5EF4-FFF2-40B4-BE49-F238E27FC236}">
                <a16:creationId xmlns:a16="http://schemas.microsoft.com/office/drawing/2014/main" id="{CC2EF4BB-D6CF-4B7E-B5D6-601EB23433F3}"/>
              </a:ext>
            </a:extLst>
          </p:cNvPr>
          <p:cNvSpPr/>
          <p:nvPr userDrawn="1"/>
        </p:nvSpPr>
        <p:spPr>
          <a:xfrm rot="4800">
            <a:off x="7083754" y="2661224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rgbClr val="CCECF9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CA4D3C6-19B0-924A-8433-BD4BA101094B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9394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Kasten 3 Kreise Cyan_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7" name="Rectangle: Rounded Corners 50">
            <a:extLst>
              <a:ext uri="{FF2B5EF4-FFF2-40B4-BE49-F238E27FC236}">
                <a16:creationId xmlns:a16="http://schemas.microsoft.com/office/drawing/2014/main" id="{94CAEB98-D7A0-45ED-968D-3E86E430E7BF}"/>
              </a:ext>
            </a:extLst>
          </p:cNvPr>
          <p:cNvSpPr/>
          <p:nvPr userDrawn="1"/>
        </p:nvSpPr>
        <p:spPr>
          <a:xfrm>
            <a:off x="5687977" y="1739160"/>
            <a:ext cx="5403623" cy="393882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Freeform: Shape 7696">
            <a:extLst>
              <a:ext uri="{FF2B5EF4-FFF2-40B4-BE49-F238E27FC236}">
                <a16:creationId xmlns:a16="http://schemas.microsoft.com/office/drawing/2014/main" id="{06005970-6F62-4F3B-BEF9-C2ED1841E9BF}"/>
              </a:ext>
            </a:extLst>
          </p:cNvPr>
          <p:cNvSpPr/>
          <p:nvPr userDrawn="1"/>
        </p:nvSpPr>
        <p:spPr>
          <a:xfrm rot="4800">
            <a:off x="2638165" y="1738610"/>
            <a:ext cx="1839076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rgbClr val="66C7EE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7697">
            <a:extLst>
              <a:ext uri="{FF2B5EF4-FFF2-40B4-BE49-F238E27FC236}">
                <a16:creationId xmlns:a16="http://schemas.microsoft.com/office/drawing/2014/main" id="{3D465952-3F9F-4E18-B2FE-7EFE1FACE295}"/>
              </a:ext>
            </a:extLst>
          </p:cNvPr>
          <p:cNvSpPr/>
          <p:nvPr userDrawn="1"/>
        </p:nvSpPr>
        <p:spPr>
          <a:xfrm rot="4800">
            <a:off x="2420353" y="3835879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rgbClr val="142F4E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7699">
            <a:extLst>
              <a:ext uri="{FF2B5EF4-FFF2-40B4-BE49-F238E27FC236}">
                <a16:creationId xmlns:a16="http://schemas.microsoft.com/office/drawing/2014/main" id="{666A6208-3B9D-4D40-9E20-148B0A5508EA}"/>
              </a:ext>
            </a:extLst>
          </p:cNvPr>
          <p:cNvSpPr/>
          <p:nvPr userDrawn="1"/>
        </p:nvSpPr>
        <p:spPr>
          <a:xfrm rot="4800">
            <a:off x="694988" y="2660674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rgbClr val="E1D6BC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C96F2DC-7950-E04A-81A3-A38AD465E54B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73483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Kasten 3 Kreise Cyan_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4" name="Freeform: Shape 7696">
            <a:extLst>
              <a:ext uri="{FF2B5EF4-FFF2-40B4-BE49-F238E27FC236}">
                <a16:creationId xmlns:a16="http://schemas.microsoft.com/office/drawing/2014/main" id="{95D19A47-CC34-4E82-94FB-DF6242A26D0C}"/>
              </a:ext>
            </a:extLst>
          </p:cNvPr>
          <p:cNvSpPr/>
          <p:nvPr userDrawn="1"/>
        </p:nvSpPr>
        <p:spPr>
          <a:xfrm rot="4800">
            <a:off x="9026931" y="1739160"/>
            <a:ext cx="1839076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rgbClr val="142F4E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7697">
            <a:extLst>
              <a:ext uri="{FF2B5EF4-FFF2-40B4-BE49-F238E27FC236}">
                <a16:creationId xmlns:a16="http://schemas.microsoft.com/office/drawing/2014/main" id="{A3C40F24-6BDE-49D5-AF47-8EB3068B3A92}"/>
              </a:ext>
            </a:extLst>
          </p:cNvPr>
          <p:cNvSpPr/>
          <p:nvPr userDrawn="1"/>
        </p:nvSpPr>
        <p:spPr>
          <a:xfrm rot="4800">
            <a:off x="8809119" y="3836429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rgbClr val="E1D6BC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7699">
            <a:extLst>
              <a:ext uri="{FF2B5EF4-FFF2-40B4-BE49-F238E27FC236}">
                <a16:creationId xmlns:a16="http://schemas.microsoft.com/office/drawing/2014/main" id="{CC2EF4BB-D6CF-4B7E-B5D6-601EB23433F3}"/>
              </a:ext>
            </a:extLst>
          </p:cNvPr>
          <p:cNvSpPr/>
          <p:nvPr userDrawn="1"/>
        </p:nvSpPr>
        <p:spPr>
          <a:xfrm rot="4800">
            <a:off x="7083754" y="2661224"/>
            <a:ext cx="1841558" cy="18415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rgbClr val="CCECF9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Rectangle: Rounded Corners 50">
            <a:extLst>
              <a:ext uri="{FF2B5EF4-FFF2-40B4-BE49-F238E27FC236}">
                <a16:creationId xmlns:a16="http://schemas.microsoft.com/office/drawing/2014/main" id="{DD0E9604-C61E-4427-8FC9-71FEC680CBA0}"/>
              </a:ext>
            </a:extLst>
          </p:cNvPr>
          <p:cNvSpPr/>
          <p:nvPr userDrawn="1"/>
        </p:nvSpPr>
        <p:spPr>
          <a:xfrm>
            <a:off x="692376" y="1739160"/>
            <a:ext cx="5403623" cy="430458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273B2-DEB0-FB44-B8EF-834CD1D1E9FA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30559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hellblau">
    <p:bg>
      <p:bgPr>
        <a:solidFill>
          <a:srgbClr val="99D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6C23B-E0AD-4E75-96D4-2AB65486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819BDF-36A1-4AB8-9823-601B9C6B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10BE-A5D8-4C06-9CB1-4FB89613DA60}" type="datetimeFigureOut">
              <a:rPr lang="en-IN" smtClean="0"/>
              <a:pPr/>
              <a:t>23/10/23</a:t>
            </a:fld>
            <a:endParaRPr lang="en-IN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A2F64F-4D96-4983-82B5-32A039F4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FB7C5A-23F5-4E8D-AF8E-7DAC4E3F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7315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e hellblau 01">
    <p:bg>
      <p:bgPr>
        <a:solidFill>
          <a:srgbClr val="99D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819BDF-36A1-4AB8-9823-601B9C6B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10BE-A5D8-4C06-9CB1-4FB89613DA60}" type="datetimeFigureOut">
              <a:rPr lang="en-IN" smtClean="0"/>
              <a:pPr/>
              <a:t>23/10/23</a:t>
            </a:fld>
            <a:endParaRPr lang="en-IN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A2F64F-4D96-4983-82B5-32A039F4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FB7C5A-23F5-4E8D-AF8E-7DAC4E3F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842730-F79E-4ADE-A462-1224E261F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092" y="5834819"/>
            <a:ext cx="1026908" cy="704093"/>
          </a:xfrm>
          <a:prstGeom prst="rect">
            <a:avLst/>
          </a:prstGeom>
        </p:spPr>
      </p:pic>
      <p:pic>
        <p:nvPicPr>
          <p:cNvPr id="10" name="Grafik 9" descr="Ein Bild, das Dunkel, Natur, Bild enthält.&#10;&#10;Automatisch generierte Beschreibung">
            <a:extLst>
              <a:ext uri="{FF2B5EF4-FFF2-40B4-BE49-F238E27FC236}">
                <a16:creationId xmlns:a16="http://schemas.microsoft.com/office/drawing/2014/main" id="{5A9D7DC8-5CAE-DC4D-B6AE-2D4F10A60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6528" y="-4485837"/>
            <a:ext cx="32400000" cy="21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53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rte hellblau 02">
    <p:bg>
      <p:bgPr>
        <a:solidFill>
          <a:srgbClr val="99D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819BDF-36A1-4AB8-9823-601B9C6BF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110BE-A5D8-4C06-9CB1-4FB89613DA60}" type="datetimeFigureOut">
              <a:rPr lang="en-IN" smtClean="0"/>
              <a:pPr/>
              <a:t>23/10/23</a:t>
            </a:fld>
            <a:endParaRPr lang="en-IN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A2F64F-4D96-4983-82B5-32A039F4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FB7C5A-23F5-4E8D-AF8E-7DAC4E3F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  <p:pic>
        <p:nvPicPr>
          <p:cNvPr id="8" name="Grafik 7" descr="Ein Bild, das Dunkel, Natur enthält.&#10;&#10;Automatisch generierte Beschreibung">
            <a:extLst>
              <a:ext uri="{FF2B5EF4-FFF2-40B4-BE49-F238E27FC236}">
                <a16:creationId xmlns:a16="http://schemas.microsoft.com/office/drawing/2014/main" id="{0750528A-A101-CA42-9400-E518FC97F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50"/>
            <a:ext cx="11934000" cy="79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11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A74F7-3749-0441-A5D4-ED0ADACEE954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683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Kasten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Rectangle: Rounded Corners 50">
            <a:extLst>
              <a:ext uri="{FF2B5EF4-FFF2-40B4-BE49-F238E27FC236}">
                <a16:creationId xmlns:a16="http://schemas.microsoft.com/office/drawing/2014/main" id="{5911D560-9FE6-4FD5-AADC-03D8AB03006C}"/>
              </a:ext>
            </a:extLst>
          </p:cNvPr>
          <p:cNvSpPr/>
          <p:nvPr userDrawn="1"/>
        </p:nvSpPr>
        <p:spPr>
          <a:xfrm>
            <a:off x="692376" y="1739160"/>
            <a:ext cx="10132377" cy="422422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669C52E-9AE7-4994-AF86-9F65642EE252}"/>
              </a:ext>
            </a:extLst>
          </p:cNvPr>
          <p:cNvGrpSpPr/>
          <p:nvPr userDrawn="1"/>
        </p:nvGrpSpPr>
        <p:grpSpPr>
          <a:xfrm rot="20589661">
            <a:off x="7253207" y="-95236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5" name="Freeform 39">
              <a:extLst>
                <a:ext uri="{FF2B5EF4-FFF2-40B4-BE49-F238E27FC236}">
                  <a16:creationId xmlns:a16="http://schemas.microsoft.com/office/drawing/2014/main" id="{90A55C32-8FFF-4168-8A5D-A52FD53FC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24714B73-5C42-46DC-9563-3945DFEB17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5F93B15F-31A2-44E1-A92B-7700497B78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9A62F54D-AE81-49AA-9078-732F29FA44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7D1FF84-07D9-478E-9B28-D180B97C1256}"/>
              </a:ext>
            </a:extLst>
          </p:cNvPr>
          <p:cNvGrpSpPr/>
          <p:nvPr userDrawn="1"/>
        </p:nvGrpSpPr>
        <p:grpSpPr>
          <a:xfrm rot="20589661">
            <a:off x="-532038" y="-110409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471DF305-1A04-4DDF-AEE1-D2719EE7DD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DB6484FB-4B3A-41F0-85F0-B348B18671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532F6517-C5B0-4C86-A334-84DC10A430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D91C1949-6522-4390-873E-22E7730AD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B0C976A-6B81-AE4B-9E69-EC58B4CC6512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5052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6 Kästen 2 Kreise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14" name="Rectangle: Rounded Corners 50">
            <a:extLst>
              <a:ext uri="{FF2B5EF4-FFF2-40B4-BE49-F238E27FC236}">
                <a16:creationId xmlns:a16="http://schemas.microsoft.com/office/drawing/2014/main" id="{B13CE8C3-7497-43F9-9787-7EF0B547C4D6}"/>
              </a:ext>
            </a:extLst>
          </p:cNvPr>
          <p:cNvSpPr/>
          <p:nvPr userDrawn="1"/>
        </p:nvSpPr>
        <p:spPr>
          <a:xfrm>
            <a:off x="6429376" y="4697110"/>
            <a:ext cx="3333748" cy="1914983"/>
          </a:xfrm>
          <a:prstGeom prst="roundRect">
            <a:avLst>
              <a:gd name="adj" fmla="val 5840"/>
            </a:avLst>
          </a:prstGeom>
          <a:solidFill>
            <a:srgbClr val="142F4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BF14E30-F1AD-4578-9976-FA5755DA47DB}"/>
              </a:ext>
            </a:extLst>
          </p:cNvPr>
          <p:cNvGrpSpPr/>
          <p:nvPr userDrawn="1"/>
        </p:nvGrpSpPr>
        <p:grpSpPr>
          <a:xfrm rot="20589661">
            <a:off x="7253207" y="-95236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07DE0057-1410-44CD-84CB-F043DB183E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CF1FFCDF-A133-4A7C-8964-E846FBC4A3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69F28D14-6FAC-473D-AEE0-5D19EA07CE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4C15016C-F378-4D78-96EA-3234149311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8330DC7-F7C5-473F-8ED4-01CFA2A32019}"/>
              </a:ext>
            </a:extLst>
          </p:cNvPr>
          <p:cNvGrpSpPr/>
          <p:nvPr userDrawn="1"/>
        </p:nvGrpSpPr>
        <p:grpSpPr>
          <a:xfrm rot="20589661">
            <a:off x="-532038" y="-110409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id="{0E180C5C-581F-4945-A7E8-D7B4A21F92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40">
              <a:extLst>
                <a:ext uri="{FF2B5EF4-FFF2-40B4-BE49-F238E27FC236}">
                  <a16:creationId xmlns:a16="http://schemas.microsoft.com/office/drawing/2014/main" id="{BA08A442-251E-4B35-A9EF-F7EE6667B9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41">
              <a:extLst>
                <a:ext uri="{FF2B5EF4-FFF2-40B4-BE49-F238E27FC236}">
                  <a16:creationId xmlns:a16="http://schemas.microsoft.com/office/drawing/2014/main" id="{0DDF75C0-2A8F-48D2-B135-C1618E1F6F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42">
              <a:extLst>
                <a:ext uri="{FF2B5EF4-FFF2-40B4-BE49-F238E27FC236}">
                  <a16:creationId xmlns:a16="http://schemas.microsoft.com/office/drawing/2014/main" id="{F91125BA-81AE-4877-BC6A-9514EF7B0C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25" name="Rectangle: Rounded Corners 50">
            <a:extLst>
              <a:ext uri="{FF2B5EF4-FFF2-40B4-BE49-F238E27FC236}">
                <a16:creationId xmlns:a16="http://schemas.microsoft.com/office/drawing/2014/main" id="{C338F6D6-57CC-4630-9588-2E3F525A9662}"/>
              </a:ext>
            </a:extLst>
          </p:cNvPr>
          <p:cNvSpPr/>
          <p:nvPr userDrawn="1"/>
        </p:nvSpPr>
        <p:spPr>
          <a:xfrm>
            <a:off x="4781665" y="2155261"/>
            <a:ext cx="3237615" cy="243434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Abgerundetes Rechteck 2">
            <a:extLst>
              <a:ext uri="{FF2B5EF4-FFF2-40B4-BE49-F238E27FC236}">
                <a16:creationId xmlns:a16="http://schemas.microsoft.com/office/drawing/2014/main" id="{CDA939EC-9271-4AFC-806A-46F2E284CB2C}"/>
              </a:ext>
            </a:extLst>
          </p:cNvPr>
          <p:cNvSpPr/>
          <p:nvPr userDrawn="1"/>
        </p:nvSpPr>
        <p:spPr>
          <a:xfrm rot="16200000">
            <a:off x="-339792" y="3170014"/>
            <a:ext cx="2434344" cy="4048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Freeform: Shape 7698">
            <a:extLst>
              <a:ext uri="{FF2B5EF4-FFF2-40B4-BE49-F238E27FC236}">
                <a16:creationId xmlns:a16="http://schemas.microsoft.com/office/drawing/2014/main" id="{A68EF2D0-835D-4A6E-930D-C3AD087315D9}"/>
              </a:ext>
            </a:extLst>
          </p:cNvPr>
          <p:cNvSpPr/>
          <p:nvPr userDrawn="1"/>
        </p:nvSpPr>
        <p:spPr>
          <a:xfrm rot="4800">
            <a:off x="9909415" y="4734169"/>
            <a:ext cx="955814" cy="95581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19050" cap="flat">
            <a:solidFill>
              <a:srgbClr val="FFFFFF"/>
            </a:solidFill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Freeform: Shape 7698">
            <a:extLst>
              <a:ext uri="{FF2B5EF4-FFF2-40B4-BE49-F238E27FC236}">
                <a16:creationId xmlns:a16="http://schemas.microsoft.com/office/drawing/2014/main" id="{8F6FA783-8ADA-4897-B547-CBD78CCB303D}"/>
              </a:ext>
            </a:extLst>
          </p:cNvPr>
          <p:cNvSpPr/>
          <p:nvPr userDrawn="1"/>
        </p:nvSpPr>
        <p:spPr>
          <a:xfrm rot="4800">
            <a:off x="2021735" y="4734169"/>
            <a:ext cx="955814" cy="95581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19050" cap="flat">
            <a:solidFill>
              <a:srgbClr val="FFFFFF"/>
            </a:solidFill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9" name="Rectangle: Rounded Corners 50">
            <a:extLst>
              <a:ext uri="{FF2B5EF4-FFF2-40B4-BE49-F238E27FC236}">
                <a16:creationId xmlns:a16="http://schemas.microsoft.com/office/drawing/2014/main" id="{B529CB76-4C3C-482D-92B3-70B65F128782}"/>
              </a:ext>
            </a:extLst>
          </p:cNvPr>
          <p:cNvSpPr/>
          <p:nvPr userDrawn="1"/>
        </p:nvSpPr>
        <p:spPr>
          <a:xfrm>
            <a:off x="3132396" y="4697110"/>
            <a:ext cx="3119286" cy="1914983"/>
          </a:xfrm>
          <a:prstGeom prst="roundRect">
            <a:avLst>
              <a:gd name="adj" fmla="val 5840"/>
            </a:avLst>
          </a:prstGeom>
          <a:solidFill>
            <a:srgbClr val="142F4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Rectangle: Rounded Corners 50">
            <a:extLst>
              <a:ext uri="{FF2B5EF4-FFF2-40B4-BE49-F238E27FC236}">
                <a16:creationId xmlns:a16="http://schemas.microsoft.com/office/drawing/2014/main" id="{A0531D71-2E3C-4C0D-A53C-AF8823CBF0E0}"/>
              </a:ext>
            </a:extLst>
          </p:cNvPr>
          <p:cNvSpPr/>
          <p:nvPr userDrawn="1"/>
        </p:nvSpPr>
        <p:spPr>
          <a:xfrm>
            <a:off x="1359878" y="2155261"/>
            <a:ext cx="3237615" cy="243434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ectangle: Rounded Corners 50">
            <a:extLst>
              <a:ext uri="{FF2B5EF4-FFF2-40B4-BE49-F238E27FC236}">
                <a16:creationId xmlns:a16="http://schemas.microsoft.com/office/drawing/2014/main" id="{1F43EFAB-00EA-4451-82BF-C9A48FC74027}"/>
              </a:ext>
            </a:extLst>
          </p:cNvPr>
          <p:cNvSpPr/>
          <p:nvPr userDrawn="1"/>
        </p:nvSpPr>
        <p:spPr>
          <a:xfrm>
            <a:off x="8183072" y="2164353"/>
            <a:ext cx="3237615" cy="243434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A9BE72E-3A42-AB4A-8BF6-5D8797318F56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6483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3 Kreise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Freeform: Shape 7696">
            <a:extLst>
              <a:ext uri="{FF2B5EF4-FFF2-40B4-BE49-F238E27FC236}">
                <a16:creationId xmlns:a16="http://schemas.microsoft.com/office/drawing/2014/main" id="{DC78782D-2414-410A-BEB3-DE08DAFFF50A}"/>
              </a:ext>
            </a:extLst>
          </p:cNvPr>
          <p:cNvSpPr/>
          <p:nvPr userDrawn="1"/>
        </p:nvSpPr>
        <p:spPr>
          <a:xfrm rot="4800">
            <a:off x="1250930" y="2741772"/>
            <a:ext cx="258599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reeform: Shape 7698">
            <a:extLst>
              <a:ext uri="{FF2B5EF4-FFF2-40B4-BE49-F238E27FC236}">
                <a16:creationId xmlns:a16="http://schemas.microsoft.com/office/drawing/2014/main" id="{201BC647-AFF2-49EC-B991-BFCFF4647D7B}"/>
              </a:ext>
            </a:extLst>
          </p:cNvPr>
          <p:cNvSpPr/>
          <p:nvPr userDrawn="1"/>
        </p:nvSpPr>
        <p:spPr>
          <a:xfrm rot="4800">
            <a:off x="4803958" y="2730031"/>
            <a:ext cx="258948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7700">
            <a:extLst>
              <a:ext uri="{FF2B5EF4-FFF2-40B4-BE49-F238E27FC236}">
                <a16:creationId xmlns:a16="http://schemas.microsoft.com/office/drawing/2014/main" id="{352D3E83-030A-4B9C-B800-8428F73EB347}"/>
              </a:ext>
            </a:extLst>
          </p:cNvPr>
          <p:cNvSpPr/>
          <p:nvPr userDrawn="1"/>
        </p:nvSpPr>
        <p:spPr>
          <a:xfrm rot="4800">
            <a:off x="8360474" y="2730032"/>
            <a:ext cx="258948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F4C7377-7E45-43F8-A50D-616952D59ADC}"/>
              </a:ext>
            </a:extLst>
          </p:cNvPr>
          <p:cNvGrpSpPr/>
          <p:nvPr userDrawn="1"/>
        </p:nvGrpSpPr>
        <p:grpSpPr>
          <a:xfrm rot="20589661">
            <a:off x="7253207" y="-95236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id="{11266BF6-8408-4EFD-A345-C41FDFB022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id="{5E041FDE-78CE-4A50-A755-D8325F8E3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21FA0EC3-42B4-4649-ABA9-97E2A72F4C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15D1DAFF-F861-46FC-A681-25353A95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63C4D48-6588-408D-98FC-EE0566C1B76D}"/>
              </a:ext>
            </a:extLst>
          </p:cNvPr>
          <p:cNvGrpSpPr/>
          <p:nvPr userDrawn="1"/>
        </p:nvGrpSpPr>
        <p:grpSpPr>
          <a:xfrm rot="20589661">
            <a:off x="-532038" y="-110409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id="{7D68FF0F-27DA-4114-A03A-402EA978B0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0">
              <a:extLst>
                <a:ext uri="{FF2B5EF4-FFF2-40B4-BE49-F238E27FC236}">
                  <a16:creationId xmlns:a16="http://schemas.microsoft.com/office/drawing/2014/main" id="{24809E3C-587B-47EF-B97A-041421A5E7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id="{A80BA4F3-323F-48DE-9F76-9C99F8DBF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id="{C490DD0E-0A86-416D-B1B4-2CFE5FDB5B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9A6EE58-4A79-A44A-AC51-56AF03010979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3208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zwei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5496" y="1728000"/>
            <a:ext cx="4409828" cy="330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IN" sz="2000" kern="120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Folien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zwei</a:t>
            </a:r>
            <a:r>
              <a:rPr lang="en-US" dirty="0"/>
              <a:t> </a:t>
            </a:r>
            <a:r>
              <a:rPr lang="en-US" dirty="0" err="1"/>
              <a:t>Textblöcken</a:t>
            </a:r>
            <a:endParaRPr lang="en-IN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695325" y="2160000"/>
            <a:ext cx="432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 userDrawn="1"/>
        </p:nvCxnSpPr>
        <p:spPr>
          <a:xfrm>
            <a:off x="6088319" y="2160000"/>
            <a:ext cx="432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605495" y="2340000"/>
            <a:ext cx="4409829" cy="33489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</a:lstStyle>
          <a:p>
            <a:pPr>
              <a:lnSpc>
                <a:spcPts val="2400"/>
              </a:lnSpc>
            </a:pP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utseter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clita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kasd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gubergren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takimata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sanctus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est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5999575" y="2340000"/>
            <a:ext cx="4408744" cy="33489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>
              <a:lnSpc>
                <a:spcPts val="2400"/>
              </a:lnSpc>
            </a:pP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Stet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clita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kasd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gubergren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takimata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est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amet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5999575" y="1728000"/>
            <a:ext cx="4408744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>
              <a:defRPr lang="de-DE" sz="2000" kern="120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>
              <a:defRPr lang="de-DE" sz="2000" kern="120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Überschrift kurz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F8A629-EB2E-7F4E-8230-B2C2CDCF8F8F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80610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43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dunkelblau">
    <p:bg>
      <p:bgPr>
        <a:solidFill>
          <a:srgbClr val="002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9CF42EC-D4BA-EE4D-A5F4-DE8F4E83A41B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0836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1 Kasten dunkelblau">
    <p:bg>
      <p:bgPr>
        <a:solidFill>
          <a:srgbClr val="002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Rectangle: Rounded Corners 50">
            <a:extLst>
              <a:ext uri="{FF2B5EF4-FFF2-40B4-BE49-F238E27FC236}">
                <a16:creationId xmlns:a16="http://schemas.microsoft.com/office/drawing/2014/main" id="{3406F4AB-8983-49CC-82A7-DBB2BF95FFD7}"/>
              </a:ext>
            </a:extLst>
          </p:cNvPr>
          <p:cNvSpPr/>
          <p:nvPr userDrawn="1"/>
        </p:nvSpPr>
        <p:spPr>
          <a:xfrm>
            <a:off x="692376" y="1739160"/>
            <a:ext cx="9735417" cy="393882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3E1D49C-393F-4FC0-8715-0CC96FDE0C3D}"/>
              </a:ext>
            </a:extLst>
          </p:cNvPr>
          <p:cNvGrpSpPr/>
          <p:nvPr userDrawn="1"/>
        </p:nvGrpSpPr>
        <p:grpSpPr>
          <a:xfrm rot="20589661">
            <a:off x="5171585" y="-95236"/>
            <a:ext cx="7733937" cy="3072844"/>
            <a:chOff x="3517846" y="-1308843"/>
            <a:chExt cx="7733937" cy="3072844"/>
          </a:xfrm>
        </p:grpSpPr>
        <p:sp>
          <p:nvSpPr>
            <p:cNvPr id="5" name="Freeform 39">
              <a:extLst>
                <a:ext uri="{FF2B5EF4-FFF2-40B4-BE49-F238E27FC236}">
                  <a16:creationId xmlns:a16="http://schemas.microsoft.com/office/drawing/2014/main" id="{A6434A32-9226-4A55-B796-F597A601A4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AB2C2C64-0AA0-4272-994B-43977379D5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0E1C1514-95C5-4D49-9301-812D534E40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2BDDFFD3-0766-45BD-9EB3-AA61C4A04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30A25D9-9125-491D-A901-BD8A7B374E00}"/>
              </a:ext>
            </a:extLst>
          </p:cNvPr>
          <p:cNvGrpSpPr/>
          <p:nvPr userDrawn="1"/>
        </p:nvGrpSpPr>
        <p:grpSpPr>
          <a:xfrm rot="20589661">
            <a:off x="-2613660" y="-110408"/>
            <a:ext cx="7733937" cy="3072844"/>
            <a:chOff x="3517846" y="-1308843"/>
            <a:chExt cx="7733937" cy="3072844"/>
          </a:xfrm>
        </p:grpSpPr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7549AFE8-F93F-4846-BEAF-F354FE45B3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4363141F-0134-4272-A7CA-7ED7AD8DB4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E45ADC48-A976-4C30-90A3-0CEFF7FF59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DD6EAB61-316C-49F8-8983-D8310E8B8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356617E-4C3D-D949-95A5-1F6B0DDA6088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8715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1 Kasten dunkelblau">
    <p:bg>
      <p:bgPr>
        <a:solidFill>
          <a:srgbClr val="002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Rectangle: Rounded Corners 50">
            <a:extLst>
              <a:ext uri="{FF2B5EF4-FFF2-40B4-BE49-F238E27FC236}">
                <a16:creationId xmlns:a16="http://schemas.microsoft.com/office/drawing/2014/main" id="{3406F4AB-8983-49CC-82A7-DBB2BF95FFD7}"/>
              </a:ext>
            </a:extLst>
          </p:cNvPr>
          <p:cNvSpPr/>
          <p:nvPr userDrawn="1"/>
        </p:nvSpPr>
        <p:spPr>
          <a:xfrm>
            <a:off x="692376" y="1739160"/>
            <a:ext cx="9735417" cy="4542840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3E1D49C-393F-4FC0-8715-0CC96FDE0C3D}"/>
              </a:ext>
            </a:extLst>
          </p:cNvPr>
          <p:cNvGrpSpPr/>
          <p:nvPr userDrawn="1"/>
        </p:nvGrpSpPr>
        <p:grpSpPr>
          <a:xfrm rot="20589661">
            <a:off x="5171585" y="-95236"/>
            <a:ext cx="7733937" cy="3072844"/>
            <a:chOff x="3517846" y="-1308843"/>
            <a:chExt cx="7733937" cy="3072844"/>
          </a:xfrm>
        </p:grpSpPr>
        <p:sp>
          <p:nvSpPr>
            <p:cNvPr id="5" name="Freeform 39">
              <a:extLst>
                <a:ext uri="{FF2B5EF4-FFF2-40B4-BE49-F238E27FC236}">
                  <a16:creationId xmlns:a16="http://schemas.microsoft.com/office/drawing/2014/main" id="{A6434A32-9226-4A55-B796-F597A601A4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AB2C2C64-0AA0-4272-994B-43977379D5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0E1C1514-95C5-4D49-9301-812D534E40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2BDDFFD3-0766-45BD-9EB3-AA61C4A04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30A25D9-9125-491D-A901-BD8A7B374E00}"/>
              </a:ext>
            </a:extLst>
          </p:cNvPr>
          <p:cNvGrpSpPr/>
          <p:nvPr userDrawn="1"/>
        </p:nvGrpSpPr>
        <p:grpSpPr>
          <a:xfrm rot="20589661">
            <a:off x="-2613660" y="-110408"/>
            <a:ext cx="7733937" cy="3072844"/>
            <a:chOff x="3517846" y="-1308843"/>
            <a:chExt cx="7733937" cy="3072844"/>
          </a:xfrm>
        </p:grpSpPr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7549AFE8-F93F-4846-BEAF-F354FE45B3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4363141F-0134-4272-A7CA-7ED7AD8DB4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E45ADC48-A976-4C30-90A3-0CEFF7FF594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DD6EAB61-316C-49F8-8983-D8310E8B85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356617E-4C3D-D949-95A5-1F6B0DDA6088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9131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3 Kreise dunkelblau">
    <p:bg>
      <p:bgPr>
        <a:solidFill>
          <a:srgbClr val="002B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Freeform: Shape 7696">
            <a:extLst>
              <a:ext uri="{FF2B5EF4-FFF2-40B4-BE49-F238E27FC236}">
                <a16:creationId xmlns:a16="http://schemas.microsoft.com/office/drawing/2014/main" id="{D4FB5860-65A2-463B-90B4-C2DA455CF07F}"/>
              </a:ext>
            </a:extLst>
          </p:cNvPr>
          <p:cNvSpPr/>
          <p:nvPr userDrawn="1"/>
        </p:nvSpPr>
        <p:spPr>
          <a:xfrm rot="4800">
            <a:off x="1250930" y="2741771"/>
            <a:ext cx="258599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rgbClr val="E1D6BC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solidFill>
                <a:srgbClr val="66C7EE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reeform: Shape 7698">
            <a:extLst>
              <a:ext uri="{FF2B5EF4-FFF2-40B4-BE49-F238E27FC236}">
                <a16:creationId xmlns:a16="http://schemas.microsoft.com/office/drawing/2014/main" id="{0C51D1DA-D8BC-4E86-8193-7F18DB09F66B}"/>
              </a:ext>
            </a:extLst>
          </p:cNvPr>
          <p:cNvSpPr/>
          <p:nvPr userDrawn="1"/>
        </p:nvSpPr>
        <p:spPr>
          <a:xfrm rot="4800">
            <a:off x="4803958" y="2730030"/>
            <a:ext cx="258948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7700">
            <a:extLst>
              <a:ext uri="{FF2B5EF4-FFF2-40B4-BE49-F238E27FC236}">
                <a16:creationId xmlns:a16="http://schemas.microsoft.com/office/drawing/2014/main" id="{F5BD0854-B203-42EE-B28C-E45EE4787E98}"/>
              </a:ext>
            </a:extLst>
          </p:cNvPr>
          <p:cNvSpPr/>
          <p:nvPr userDrawn="1"/>
        </p:nvSpPr>
        <p:spPr>
          <a:xfrm rot="4800">
            <a:off x="8360474" y="2730031"/>
            <a:ext cx="258948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15C5523-F905-4954-9B4E-B1F7B7CE6E5C}"/>
              </a:ext>
            </a:extLst>
          </p:cNvPr>
          <p:cNvGrpSpPr/>
          <p:nvPr userDrawn="1"/>
        </p:nvGrpSpPr>
        <p:grpSpPr>
          <a:xfrm rot="20589661">
            <a:off x="5171585" y="-95236"/>
            <a:ext cx="7733937" cy="3072844"/>
            <a:chOff x="3517846" y="-1308843"/>
            <a:chExt cx="7733937" cy="3072844"/>
          </a:xfrm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id="{278F5577-B135-4983-8227-730E2E26FE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id="{89020FA5-1857-40F6-BE7E-CDF3F38A6F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E601C685-0C24-4EAC-A502-70025E5455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0CE6415C-86DE-4829-88FD-1F291FA64B4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F3207F8-B8D5-4636-BD43-479139A937EC}"/>
              </a:ext>
            </a:extLst>
          </p:cNvPr>
          <p:cNvGrpSpPr/>
          <p:nvPr userDrawn="1"/>
        </p:nvGrpSpPr>
        <p:grpSpPr>
          <a:xfrm rot="20589661">
            <a:off x="-2613660" y="-110409"/>
            <a:ext cx="7733937" cy="3072844"/>
            <a:chOff x="3517846" y="-1308843"/>
            <a:chExt cx="7733937" cy="3072844"/>
          </a:xfrm>
        </p:grpSpPr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id="{0C64FEFF-6583-4763-908B-3304BEC381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0">
              <a:extLst>
                <a:ext uri="{FF2B5EF4-FFF2-40B4-BE49-F238E27FC236}">
                  <a16:creationId xmlns:a16="http://schemas.microsoft.com/office/drawing/2014/main" id="{9A379D34-8A72-44DB-B385-3F74162270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id="{28243C97-127A-43F5-A27F-45DA29BFF3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id="{C4E4C119-A8B6-4503-BA97-993DD86007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C8830B1-362E-9645-96FE-C78907D50C2C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40835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Überschrift 1 Kasten bei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chemeClr val="bg1">
                    <a:lumMod val="50000"/>
                  </a:schemeClr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Rectangle: Rounded Corners 50">
            <a:extLst>
              <a:ext uri="{FF2B5EF4-FFF2-40B4-BE49-F238E27FC236}">
                <a16:creationId xmlns:a16="http://schemas.microsoft.com/office/drawing/2014/main" id="{5911D560-9FE6-4FD5-AADC-03D8AB03006C}"/>
              </a:ext>
            </a:extLst>
          </p:cNvPr>
          <p:cNvSpPr/>
          <p:nvPr userDrawn="1"/>
        </p:nvSpPr>
        <p:spPr>
          <a:xfrm>
            <a:off x="692376" y="1739160"/>
            <a:ext cx="10132377" cy="422422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669C52E-9AE7-4994-AF86-9F65642EE252}"/>
              </a:ext>
            </a:extLst>
          </p:cNvPr>
          <p:cNvGrpSpPr/>
          <p:nvPr userDrawn="1"/>
        </p:nvGrpSpPr>
        <p:grpSpPr>
          <a:xfrm rot="20589661">
            <a:off x="7253207" y="-95236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5" name="Freeform 39">
              <a:extLst>
                <a:ext uri="{FF2B5EF4-FFF2-40B4-BE49-F238E27FC236}">
                  <a16:creationId xmlns:a16="http://schemas.microsoft.com/office/drawing/2014/main" id="{90A55C32-8FFF-4168-8A5D-A52FD53FC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24714B73-5C42-46DC-9563-3945DFEB17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5F93B15F-31A2-44E1-A92B-7700497B78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9A62F54D-AE81-49AA-9078-732F29FA44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7D1FF84-07D9-478E-9B28-D180B97C1256}"/>
              </a:ext>
            </a:extLst>
          </p:cNvPr>
          <p:cNvGrpSpPr/>
          <p:nvPr userDrawn="1"/>
        </p:nvGrpSpPr>
        <p:grpSpPr>
          <a:xfrm rot="20589661">
            <a:off x="-532039" y="-110408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471DF305-1A04-4DDF-AEE1-D2719EE7DD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DB6484FB-4B3A-41F0-85F0-B348B18671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532F6517-C5B0-4C86-A334-84DC10A430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D91C1949-6522-4390-873E-22E7730AD8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B0C976A-6B81-AE4B-9E69-EC58B4CC6512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>
                <a:solidFill>
                  <a:schemeClr val="tx1"/>
                </a:solidFill>
              </a:rPr>
              <a:pPr/>
              <a:t>‹Nr.›</a:t>
            </a:fld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80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Überschrift 6 Kästen 2 Kreise bei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chemeClr val="bg1">
                    <a:lumMod val="50000"/>
                  </a:schemeClr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14" name="Rectangle: Rounded Corners 50">
            <a:extLst>
              <a:ext uri="{FF2B5EF4-FFF2-40B4-BE49-F238E27FC236}">
                <a16:creationId xmlns:a16="http://schemas.microsoft.com/office/drawing/2014/main" id="{B13CE8C3-7497-43F9-9787-7EF0B547C4D6}"/>
              </a:ext>
            </a:extLst>
          </p:cNvPr>
          <p:cNvSpPr/>
          <p:nvPr userDrawn="1"/>
        </p:nvSpPr>
        <p:spPr>
          <a:xfrm>
            <a:off x="6429376" y="4697110"/>
            <a:ext cx="3333748" cy="1914983"/>
          </a:xfrm>
          <a:prstGeom prst="roundRect">
            <a:avLst>
              <a:gd name="adj" fmla="val 5840"/>
            </a:avLst>
          </a:prstGeom>
          <a:solidFill>
            <a:srgbClr val="142F4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BF14E30-F1AD-4578-9976-FA5755DA47DB}"/>
              </a:ext>
            </a:extLst>
          </p:cNvPr>
          <p:cNvGrpSpPr/>
          <p:nvPr userDrawn="1"/>
        </p:nvGrpSpPr>
        <p:grpSpPr>
          <a:xfrm rot="20589661">
            <a:off x="7253207" y="-95236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07DE0057-1410-44CD-84CB-F043DB183E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CF1FFCDF-A133-4A7C-8964-E846FBC4A3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41">
              <a:extLst>
                <a:ext uri="{FF2B5EF4-FFF2-40B4-BE49-F238E27FC236}">
                  <a16:creationId xmlns:a16="http://schemas.microsoft.com/office/drawing/2014/main" id="{69F28D14-6FAC-473D-AEE0-5D19EA07CE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42">
              <a:extLst>
                <a:ext uri="{FF2B5EF4-FFF2-40B4-BE49-F238E27FC236}">
                  <a16:creationId xmlns:a16="http://schemas.microsoft.com/office/drawing/2014/main" id="{4C15016C-F378-4D78-96EA-3234149311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8330DC7-F7C5-473F-8ED4-01CFA2A32019}"/>
              </a:ext>
            </a:extLst>
          </p:cNvPr>
          <p:cNvGrpSpPr/>
          <p:nvPr userDrawn="1"/>
        </p:nvGrpSpPr>
        <p:grpSpPr>
          <a:xfrm rot="20589661">
            <a:off x="-532038" y="-110409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id="{0E180C5C-581F-4945-A7E8-D7B4A21F92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40">
              <a:extLst>
                <a:ext uri="{FF2B5EF4-FFF2-40B4-BE49-F238E27FC236}">
                  <a16:creationId xmlns:a16="http://schemas.microsoft.com/office/drawing/2014/main" id="{BA08A442-251E-4B35-A9EF-F7EE6667B9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41">
              <a:extLst>
                <a:ext uri="{FF2B5EF4-FFF2-40B4-BE49-F238E27FC236}">
                  <a16:creationId xmlns:a16="http://schemas.microsoft.com/office/drawing/2014/main" id="{0DDF75C0-2A8F-48D2-B135-C1618E1F6F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42">
              <a:extLst>
                <a:ext uri="{FF2B5EF4-FFF2-40B4-BE49-F238E27FC236}">
                  <a16:creationId xmlns:a16="http://schemas.microsoft.com/office/drawing/2014/main" id="{F91125BA-81AE-4877-BC6A-9514EF7B0C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25" name="Rectangle: Rounded Corners 50">
            <a:extLst>
              <a:ext uri="{FF2B5EF4-FFF2-40B4-BE49-F238E27FC236}">
                <a16:creationId xmlns:a16="http://schemas.microsoft.com/office/drawing/2014/main" id="{C338F6D6-57CC-4630-9588-2E3F525A9662}"/>
              </a:ext>
            </a:extLst>
          </p:cNvPr>
          <p:cNvSpPr/>
          <p:nvPr userDrawn="1"/>
        </p:nvSpPr>
        <p:spPr>
          <a:xfrm>
            <a:off x="4781665" y="2155261"/>
            <a:ext cx="3237615" cy="243434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Abgerundetes Rechteck 2">
            <a:extLst>
              <a:ext uri="{FF2B5EF4-FFF2-40B4-BE49-F238E27FC236}">
                <a16:creationId xmlns:a16="http://schemas.microsoft.com/office/drawing/2014/main" id="{CDA939EC-9271-4AFC-806A-46F2E284CB2C}"/>
              </a:ext>
            </a:extLst>
          </p:cNvPr>
          <p:cNvSpPr/>
          <p:nvPr userDrawn="1"/>
        </p:nvSpPr>
        <p:spPr>
          <a:xfrm rot="16200000">
            <a:off x="-339792" y="3170014"/>
            <a:ext cx="2434344" cy="4048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Freeform: Shape 7698">
            <a:extLst>
              <a:ext uri="{FF2B5EF4-FFF2-40B4-BE49-F238E27FC236}">
                <a16:creationId xmlns:a16="http://schemas.microsoft.com/office/drawing/2014/main" id="{A68EF2D0-835D-4A6E-930D-C3AD087315D9}"/>
              </a:ext>
            </a:extLst>
          </p:cNvPr>
          <p:cNvSpPr/>
          <p:nvPr userDrawn="1"/>
        </p:nvSpPr>
        <p:spPr>
          <a:xfrm rot="4800">
            <a:off x="9909415" y="4734169"/>
            <a:ext cx="955814" cy="95581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19050" cap="flat">
            <a:solidFill>
              <a:srgbClr val="FFFFFF"/>
            </a:solidFill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Freeform: Shape 7698">
            <a:extLst>
              <a:ext uri="{FF2B5EF4-FFF2-40B4-BE49-F238E27FC236}">
                <a16:creationId xmlns:a16="http://schemas.microsoft.com/office/drawing/2014/main" id="{8F6FA783-8ADA-4897-B547-CBD78CCB303D}"/>
              </a:ext>
            </a:extLst>
          </p:cNvPr>
          <p:cNvSpPr/>
          <p:nvPr userDrawn="1"/>
        </p:nvSpPr>
        <p:spPr>
          <a:xfrm rot="4800">
            <a:off x="2021735" y="4734169"/>
            <a:ext cx="955814" cy="95581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19050" cap="flat">
            <a:solidFill>
              <a:srgbClr val="FFFFFF"/>
            </a:solidFill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9" name="Rectangle: Rounded Corners 50">
            <a:extLst>
              <a:ext uri="{FF2B5EF4-FFF2-40B4-BE49-F238E27FC236}">
                <a16:creationId xmlns:a16="http://schemas.microsoft.com/office/drawing/2014/main" id="{B529CB76-4C3C-482D-92B3-70B65F128782}"/>
              </a:ext>
            </a:extLst>
          </p:cNvPr>
          <p:cNvSpPr/>
          <p:nvPr userDrawn="1"/>
        </p:nvSpPr>
        <p:spPr>
          <a:xfrm>
            <a:off x="3132396" y="4697110"/>
            <a:ext cx="3119286" cy="1914983"/>
          </a:xfrm>
          <a:prstGeom prst="roundRect">
            <a:avLst>
              <a:gd name="adj" fmla="val 5840"/>
            </a:avLst>
          </a:prstGeom>
          <a:solidFill>
            <a:srgbClr val="142F4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Rectangle: Rounded Corners 50">
            <a:extLst>
              <a:ext uri="{FF2B5EF4-FFF2-40B4-BE49-F238E27FC236}">
                <a16:creationId xmlns:a16="http://schemas.microsoft.com/office/drawing/2014/main" id="{A0531D71-2E3C-4C0D-A53C-AF8823CBF0E0}"/>
              </a:ext>
            </a:extLst>
          </p:cNvPr>
          <p:cNvSpPr/>
          <p:nvPr userDrawn="1"/>
        </p:nvSpPr>
        <p:spPr>
          <a:xfrm>
            <a:off x="1359878" y="2155261"/>
            <a:ext cx="3237615" cy="243434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ectangle: Rounded Corners 50">
            <a:extLst>
              <a:ext uri="{FF2B5EF4-FFF2-40B4-BE49-F238E27FC236}">
                <a16:creationId xmlns:a16="http://schemas.microsoft.com/office/drawing/2014/main" id="{1F43EFAB-00EA-4451-82BF-C9A48FC74027}"/>
              </a:ext>
            </a:extLst>
          </p:cNvPr>
          <p:cNvSpPr/>
          <p:nvPr userDrawn="1"/>
        </p:nvSpPr>
        <p:spPr>
          <a:xfrm>
            <a:off x="8183072" y="2164353"/>
            <a:ext cx="3237615" cy="2434349"/>
          </a:xfrm>
          <a:prstGeom prst="roundRect">
            <a:avLst>
              <a:gd name="adj" fmla="val 58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A9BE72E-3A42-AB4A-8BF6-5D8797318F56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>
                <a:solidFill>
                  <a:schemeClr val="tx1"/>
                </a:solidFill>
              </a:rPr>
              <a:pPr/>
              <a:t>‹Nr.›</a:t>
            </a:fld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31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Überschrift 3 Kreise bei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chemeClr val="bg1">
                    <a:lumMod val="50000"/>
                  </a:schemeClr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sp>
        <p:nvSpPr>
          <p:cNvPr id="3" name="Freeform: Shape 7696">
            <a:extLst>
              <a:ext uri="{FF2B5EF4-FFF2-40B4-BE49-F238E27FC236}">
                <a16:creationId xmlns:a16="http://schemas.microsoft.com/office/drawing/2014/main" id="{DC78782D-2414-410A-BEB3-DE08DAFFF50A}"/>
              </a:ext>
            </a:extLst>
          </p:cNvPr>
          <p:cNvSpPr/>
          <p:nvPr userDrawn="1"/>
        </p:nvSpPr>
        <p:spPr>
          <a:xfrm rot="4800">
            <a:off x="1250930" y="2741772"/>
            <a:ext cx="258599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reeform: Shape 7698">
            <a:extLst>
              <a:ext uri="{FF2B5EF4-FFF2-40B4-BE49-F238E27FC236}">
                <a16:creationId xmlns:a16="http://schemas.microsoft.com/office/drawing/2014/main" id="{201BC647-AFF2-49EC-B991-BFCFF4647D7B}"/>
              </a:ext>
            </a:extLst>
          </p:cNvPr>
          <p:cNvSpPr/>
          <p:nvPr userDrawn="1"/>
        </p:nvSpPr>
        <p:spPr>
          <a:xfrm rot="4800">
            <a:off x="4803958" y="2730031"/>
            <a:ext cx="258948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7700">
            <a:extLst>
              <a:ext uri="{FF2B5EF4-FFF2-40B4-BE49-F238E27FC236}">
                <a16:creationId xmlns:a16="http://schemas.microsoft.com/office/drawing/2014/main" id="{352D3E83-030A-4B9C-B800-8428F73EB347}"/>
              </a:ext>
            </a:extLst>
          </p:cNvPr>
          <p:cNvSpPr/>
          <p:nvPr userDrawn="1"/>
        </p:nvSpPr>
        <p:spPr>
          <a:xfrm rot="4800">
            <a:off x="8360474" y="2730032"/>
            <a:ext cx="2589488" cy="258949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bg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F4C7377-7E45-43F8-A50D-616952D59ADC}"/>
              </a:ext>
            </a:extLst>
          </p:cNvPr>
          <p:cNvGrpSpPr/>
          <p:nvPr userDrawn="1"/>
        </p:nvGrpSpPr>
        <p:grpSpPr>
          <a:xfrm rot="20589661">
            <a:off x="7253207" y="-95236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id="{11266BF6-8408-4EFD-A345-C41FDFB022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40">
              <a:extLst>
                <a:ext uri="{FF2B5EF4-FFF2-40B4-BE49-F238E27FC236}">
                  <a16:creationId xmlns:a16="http://schemas.microsoft.com/office/drawing/2014/main" id="{5E041FDE-78CE-4A50-A755-D8325F8E3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41">
              <a:extLst>
                <a:ext uri="{FF2B5EF4-FFF2-40B4-BE49-F238E27FC236}">
                  <a16:creationId xmlns:a16="http://schemas.microsoft.com/office/drawing/2014/main" id="{21FA0EC3-42B4-4649-ABA9-97E2A72F4C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15D1DAFF-F861-46FC-A681-25353A9551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63C4D48-6588-408D-98FC-EE0566C1B76D}"/>
              </a:ext>
            </a:extLst>
          </p:cNvPr>
          <p:cNvGrpSpPr/>
          <p:nvPr userDrawn="1"/>
        </p:nvGrpSpPr>
        <p:grpSpPr>
          <a:xfrm rot="20589661">
            <a:off x="-532038" y="-110409"/>
            <a:ext cx="7733937" cy="3072844"/>
            <a:chOff x="3517846" y="-1308843"/>
            <a:chExt cx="7733937" cy="3072844"/>
          </a:xfrm>
          <a:solidFill>
            <a:srgbClr val="66C7EE"/>
          </a:solidFill>
        </p:grpSpPr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id="{7D68FF0F-27DA-4114-A03A-402EA978B0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4815072" y="-1308843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40">
              <a:extLst>
                <a:ext uri="{FF2B5EF4-FFF2-40B4-BE49-F238E27FC236}">
                  <a16:creationId xmlns:a16="http://schemas.microsoft.com/office/drawing/2014/main" id="{24809E3C-587B-47EF-B97A-041421A5E7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917855" y="-1077475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41">
              <a:extLst>
                <a:ext uri="{FF2B5EF4-FFF2-40B4-BE49-F238E27FC236}">
                  <a16:creationId xmlns:a16="http://schemas.microsoft.com/office/drawing/2014/main" id="{A80BA4F3-323F-48DE-9F76-9C99F8DBF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3517846" y="-1166395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id="{C490DD0E-0A86-416D-B1B4-2CFE5FDB5B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30460" flipH="1">
              <a:off x="10968557" y="1106599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9A6EE58-4A79-A44A-AC51-56AF03010979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>
                <a:solidFill>
                  <a:schemeClr val="tx1"/>
                </a:solidFill>
              </a:rPr>
              <a:pPr/>
              <a:t>‹Nr.›</a:t>
            </a:fld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41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tergrund weiß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00A1E3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steht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endParaRPr lang="en-IN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7" y="5812971"/>
            <a:ext cx="979279" cy="67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921932"/>
            <a:ext cx="12192000" cy="128328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9000" baseline="0">
                <a:solidFill>
                  <a:srgbClr val="FFFFFF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 dirty="0" err="1"/>
              <a:t>Danke</a:t>
            </a:r>
            <a:r>
              <a:rPr lang="en-US" dirty="0"/>
              <a:t>!</a:t>
            </a:r>
            <a:endParaRPr lang="en-IN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68608"/>
            <a:ext cx="12192000" cy="135091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4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</a:lstStyle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Beantworten wir gerne.</a:t>
            </a:r>
          </a:p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Stabsstelle Marketing und Kommunikation</a:t>
            </a:r>
          </a:p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Sie erreichen uns über: marketing@th-ab.de</a:t>
            </a:r>
          </a:p>
        </p:txBody>
      </p:sp>
      <p:sp>
        <p:nvSpPr>
          <p:cNvPr id="3" name="Abgerundetes Rechteck 2"/>
          <p:cNvSpPr/>
          <p:nvPr userDrawn="1"/>
        </p:nvSpPr>
        <p:spPr>
          <a:xfrm>
            <a:off x="4621530" y="3442080"/>
            <a:ext cx="2948940" cy="76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606900"/>
            <a:ext cx="12192000" cy="518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800" kern="1200" dirty="0">
                <a:solidFill>
                  <a:schemeClr val="accent2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?</a:t>
            </a:r>
            <a:endParaRPr lang="en-IN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93B0CCAE-23BE-4C7E-BE98-628F1B5FE181}"/>
              </a:ext>
            </a:extLst>
          </p:cNvPr>
          <p:cNvSpPr/>
          <p:nvPr userDrawn="1"/>
        </p:nvSpPr>
        <p:spPr>
          <a:xfrm>
            <a:off x="9266861" y="4652186"/>
            <a:ext cx="4258491" cy="187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EE910F4-EBB5-40A1-B59C-1B45998803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56" y="4872116"/>
            <a:ext cx="2102613" cy="14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3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921932"/>
            <a:ext cx="12192000" cy="128328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9000" baseline="0">
                <a:solidFill>
                  <a:srgbClr val="FFFFFF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 dirty="0" err="1"/>
              <a:t>Danke</a:t>
            </a:r>
            <a:r>
              <a:rPr lang="en-US" dirty="0"/>
              <a:t>!</a:t>
            </a:r>
            <a:endParaRPr lang="en-IN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468608"/>
            <a:ext cx="12192000" cy="135091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4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</a:lstStyle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Beantworten wir gerne.</a:t>
            </a:r>
          </a:p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Stabsstelle Marketing und Kommunikation</a:t>
            </a:r>
          </a:p>
          <a:p>
            <a:pPr>
              <a:lnSpc>
                <a:spcPts val="2400"/>
              </a:lnSpc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Sie erreichen uns über: marketing@th-ab.de</a:t>
            </a:r>
          </a:p>
        </p:txBody>
      </p:sp>
      <p:sp>
        <p:nvSpPr>
          <p:cNvPr id="3" name="Abgerundetes Rechteck 2"/>
          <p:cNvSpPr/>
          <p:nvPr userDrawn="1"/>
        </p:nvSpPr>
        <p:spPr>
          <a:xfrm>
            <a:off x="4621530" y="3442080"/>
            <a:ext cx="2948940" cy="768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606900"/>
            <a:ext cx="12192000" cy="5181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800" kern="1200" dirty="0">
                <a:solidFill>
                  <a:schemeClr val="accent2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Fragen</a:t>
            </a:r>
            <a:r>
              <a:rPr lang="en-US" dirty="0"/>
              <a:t>?</a:t>
            </a:r>
            <a:endParaRPr lang="en-IN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93B0CCAE-23BE-4C7E-BE98-628F1B5FE181}"/>
              </a:ext>
            </a:extLst>
          </p:cNvPr>
          <p:cNvSpPr/>
          <p:nvPr userDrawn="1"/>
        </p:nvSpPr>
        <p:spPr>
          <a:xfrm>
            <a:off x="9266861" y="4652186"/>
            <a:ext cx="4258491" cy="18763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EE910F4-EBB5-40A1-B59C-1B45998803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356" y="4872116"/>
            <a:ext cx="2102613" cy="1441642"/>
          </a:xfrm>
          <a:prstGeom prst="rect">
            <a:avLst/>
          </a:prstGeom>
        </p:spPr>
      </p:pic>
      <p:grpSp>
        <p:nvGrpSpPr>
          <p:cNvPr id="9" name="Group 398">
            <a:extLst>
              <a:ext uri="{FF2B5EF4-FFF2-40B4-BE49-F238E27FC236}">
                <a16:creationId xmlns:a16="http://schemas.microsoft.com/office/drawing/2014/main" id="{026D2110-AC76-4715-BF83-B40AD1DF67BE}"/>
              </a:ext>
            </a:extLst>
          </p:cNvPr>
          <p:cNvGrpSpPr/>
          <p:nvPr userDrawn="1"/>
        </p:nvGrpSpPr>
        <p:grpSpPr>
          <a:xfrm rot="10800000" flipH="1">
            <a:off x="-3344845" y="-2433663"/>
            <a:ext cx="14922466" cy="4506760"/>
            <a:chOff x="-2422178" y="5261733"/>
            <a:chExt cx="14922466" cy="4506760"/>
          </a:xfrm>
        </p:grpSpPr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88D7F089-9463-4B22-A2CB-A87CBBD2FC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31">
              <a:extLst>
                <a:ext uri="{FF2B5EF4-FFF2-40B4-BE49-F238E27FC236}">
                  <a16:creationId xmlns:a16="http://schemas.microsoft.com/office/drawing/2014/main" id="{A50D1127-9CE6-4BC0-B2E8-1874C6BCD6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32">
              <a:extLst>
                <a:ext uri="{FF2B5EF4-FFF2-40B4-BE49-F238E27FC236}">
                  <a16:creationId xmlns:a16="http://schemas.microsoft.com/office/drawing/2014/main" id="{4CB51C9A-059C-4226-BD7A-3FC9B9C6A8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id="{BE3939B3-67C3-48C3-9D31-F57E60785C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id="{EC5E2B3D-C41A-49A2-B630-67EC309951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A00B6B8A-C9CC-43AE-9E75-007B74022E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F42837EC-E867-4C5A-92D2-5FA669A41F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8DEAEE0E-98D3-413E-80F6-E6DF5130BA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C48848FD-AE6B-4123-8D48-35EB26378C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39">
              <a:extLst>
                <a:ext uri="{FF2B5EF4-FFF2-40B4-BE49-F238E27FC236}">
                  <a16:creationId xmlns:a16="http://schemas.microsoft.com/office/drawing/2014/main" id="{547C278D-65E2-4AC0-B77B-4CD18A6766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40">
              <a:extLst>
                <a:ext uri="{FF2B5EF4-FFF2-40B4-BE49-F238E27FC236}">
                  <a16:creationId xmlns:a16="http://schemas.microsoft.com/office/drawing/2014/main" id="{C5391069-39ED-4242-96F9-7FA18E234A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id="{9396F293-66AB-4D06-AFEB-1C67E7AC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42">
              <a:extLst>
                <a:ext uri="{FF2B5EF4-FFF2-40B4-BE49-F238E27FC236}">
                  <a16:creationId xmlns:a16="http://schemas.microsoft.com/office/drawing/2014/main" id="{F925C8DA-460A-4E05-9980-30BAB18AE3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3FAD494D-BEEB-48FB-9EB2-10E2FD1ECF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rgbClr val="002B6A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A8E9DD77-D022-4677-8325-00DDF6BEBA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154063E7-47BB-4035-9BBD-924BBACD76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882FACE1-3D07-4BE0-AAE5-4E8B1EC212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8AABDEDB-1C78-4AA9-8725-78FBC73285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929358BD-69D7-4F26-B02B-E29783D823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49">
              <a:extLst>
                <a:ext uri="{FF2B5EF4-FFF2-40B4-BE49-F238E27FC236}">
                  <a16:creationId xmlns:a16="http://schemas.microsoft.com/office/drawing/2014/main" id="{6A1BCCF6-4714-456D-9A65-9B9EA7BEC7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50">
              <a:extLst>
                <a:ext uri="{FF2B5EF4-FFF2-40B4-BE49-F238E27FC236}">
                  <a16:creationId xmlns:a16="http://schemas.microsoft.com/office/drawing/2014/main" id="{BC34DD16-228C-4A14-A339-719189FF0E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51">
              <a:extLst>
                <a:ext uri="{FF2B5EF4-FFF2-40B4-BE49-F238E27FC236}">
                  <a16:creationId xmlns:a16="http://schemas.microsoft.com/office/drawing/2014/main" id="{634549CA-B563-4BBF-9284-7FD1C236B9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52">
              <a:extLst>
                <a:ext uri="{FF2B5EF4-FFF2-40B4-BE49-F238E27FC236}">
                  <a16:creationId xmlns:a16="http://schemas.microsoft.com/office/drawing/2014/main" id="{C71CA5D7-6257-4981-9584-F5EA107230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53">
              <a:extLst>
                <a:ext uri="{FF2B5EF4-FFF2-40B4-BE49-F238E27FC236}">
                  <a16:creationId xmlns:a16="http://schemas.microsoft.com/office/drawing/2014/main" id="{7D074C46-9311-498E-A953-BD30B2961C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54">
              <a:extLst>
                <a:ext uri="{FF2B5EF4-FFF2-40B4-BE49-F238E27FC236}">
                  <a16:creationId xmlns:a16="http://schemas.microsoft.com/office/drawing/2014/main" id="{1B417211-4AA8-439E-ADB4-05AF744D50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55">
              <a:extLst>
                <a:ext uri="{FF2B5EF4-FFF2-40B4-BE49-F238E27FC236}">
                  <a16:creationId xmlns:a16="http://schemas.microsoft.com/office/drawing/2014/main" id="{7BC8E87D-21AD-483C-B058-6B259B70CF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56">
              <a:extLst>
                <a:ext uri="{FF2B5EF4-FFF2-40B4-BE49-F238E27FC236}">
                  <a16:creationId xmlns:a16="http://schemas.microsoft.com/office/drawing/2014/main" id="{E93D002C-224B-435A-8003-35727AD1A0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C2459BB3-5F8B-4E39-AC65-54057EFD94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E49902D4-857A-47BA-8801-19EED45332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3104" y="562204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3824030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drei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5496" y="1728000"/>
            <a:ext cx="2969554" cy="330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IN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Überschrift</a:t>
            </a:r>
            <a:r>
              <a:rPr lang="en-US" dirty="0"/>
              <a:t> 01</a:t>
            </a:r>
            <a:endParaRPr lang="en-IN" dirty="0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695325" y="2160000"/>
            <a:ext cx="288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 userDrawn="1"/>
        </p:nvCxnSpPr>
        <p:spPr>
          <a:xfrm>
            <a:off x="7528319" y="2160000"/>
            <a:ext cx="288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 userDrawn="1"/>
        </p:nvCxnSpPr>
        <p:spPr>
          <a:xfrm>
            <a:off x="4110679" y="2160000"/>
            <a:ext cx="2880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4893" y="2340000"/>
            <a:ext cx="2970157" cy="35568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019606" y="1728209"/>
            <a:ext cx="2971073" cy="41103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Überschrift 02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116388" y="2339976"/>
            <a:ext cx="2874962" cy="35568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435235" y="1728000"/>
            <a:ext cx="2973084" cy="411248"/>
          </a:xfrm>
          <a:prstGeom prst="rect">
            <a:avLst/>
          </a:prstGeom>
        </p:spPr>
        <p:txBody>
          <a:bodyPr/>
          <a:lstStyle>
            <a:lvl1pPr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de-DE" dirty="0"/>
              <a:t>Überschrift 03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7435850" y="2339976"/>
            <a:ext cx="2971800" cy="35568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BC9FA4-F0EF-974B-A6F4-AB6935D37F2E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0938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drei Icons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4893" y="2340000"/>
            <a:ext cx="2970432" cy="35568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116388" y="2339976"/>
            <a:ext cx="2874962" cy="35568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7435850" y="2339976"/>
            <a:ext cx="2971800" cy="35568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At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vero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eos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accusam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justo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duo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dolores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rebum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de-DE" sz="16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consetetur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sadipscing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elitr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magna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aliquyam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erat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voluptua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de-DE" dirty="0"/>
          </a:p>
        </p:txBody>
      </p:sp>
      <p:sp>
        <p:nvSpPr>
          <p:cNvPr id="16" name="Bildplatzhalter 15"/>
          <p:cNvSpPr>
            <a:spLocks noGrp="1"/>
          </p:cNvSpPr>
          <p:nvPr>
            <p:ph type="pic" sz="quarter" idx="15" hasCustomPrompt="1"/>
          </p:nvPr>
        </p:nvSpPr>
        <p:spPr>
          <a:xfrm>
            <a:off x="1550109" y="1366577"/>
            <a:ext cx="1080000" cy="90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aseline="0"/>
            </a:lvl1pPr>
          </a:lstStyle>
          <a:p>
            <a:r>
              <a:rPr lang="de-DE" dirty="0"/>
              <a:t>hier Icon einfügen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 hasCustomPrompt="1"/>
          </p:nvPr>
        </p:nvSpPr>
        <p:spPr>
          <a:xfrm>
            <a:off x="5103798" y="1366578"/>
            <a:ext cx="1080000" cy="90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1200" kern="1200" baseline="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hier Icon einfügen</a:t>
            </a:r>
          </a:p>
        </p:txBody>
      </p:sp>
      <p:sp>
        <p:nvSpPr>
          <p:cNvPr id="23" name="Bildplatzhalter 22"/>
          <p:cNvSpPr>
            <a:spLocks noGrp="1"/>
          </p:cNvSpPr>
          <p:nvPr>
            <p:ph type="pic" sz="quarter" idx="17" hasCustomPrompt="1"/>
          </p:nvPr>
        </p:nvSpPr>
        <p:spPr>
          <a:xfrm>
            <a:off x="8381750" y="1366577"/>
            <a:ext cx="1080000" cy="90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1200" kern="1200" baseline="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de-DE" dirty="0"/>
              <a:t>hier Icon einfügen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B9EE44-2E52-6542-8AB0-5F03A9AE77AA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40621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drei Kästen mit Stich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5496" y="1728000"/>
            <a:ext cx="2969554" cy="330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Überschrift</a:t>
            </a:r>
            <a:r>
              <a:rPr lang="en-US" dirty="0"/>
              <a:t> 01</a:t>
            </a:r>
            <a:endParaRPr lang="en-IN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23965" y="2340000"/>
            <a:ext cx="2612571" cy="3556819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ts val="2400"/>
              </a:lnSpc>
              <a:buSzPct val="65000"/>
              <a:buFontTx/>
              <a:buBlip>
                <a:blip r:embed="rId2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1728209"/>
            <a:ext cx="2874291" cy="33065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Überschrift 02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48130" y="2339976"/>
            <a:ext cx="2624943" cy="3556844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ts val="2400"/>
              </a:lnSpc>
              <a:buSzPct val="65000"/>
              <a:buFontTx/>
              <a:buBlip>
                <a:blip r:embed="rId2"/>
              </a:buBlip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7671202" y="2339976"/>
            <a:ext cx="2588165" cy="3556844"/>
          </a:xfrm>
          <a:prstGeom prst="rect">
            <a:avLst/>
          </a:prstGeom>
        </p:spPr>
        <p:txBody>
          <a:bodyPr/>
          <a:lstStyle>
            <a:lvl1pPr marL="285750" indent="-285750" algn="ctr">
              <a:lnSpc>
                <a:spcPts val="2400"/>
              </a:lnSpc>
              <a:buSzPct val="65000"/>
              <a:buFontTx/>
              <a:buBlip>
                <a:blip r:embed="rId2"/>
              </a:buBlip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Lorem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ipsum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diam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nonumy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eirmod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tempor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invidunt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lvl="0"/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ut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labore</a:t>
            </a: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et </a:t>
            </a:r>
            <a:r>
              <a:rPr lang="de-DE" sz="16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dolore</a:t>
            </a: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5" name="Rectangle: Rounded Corners 50">
            <a:extLst>
              <a:ext uri="{FF2B5EF4-FFF2-40B4-BE49-F238E27FC236}">
                <a16:creationId xmlns:a16="http://schemas.microsoft.com/office/drawing/2014/main" id="{D5ED310C-ECB9-48AC-9865-26A22CCF9245}"/>
              </a:ext>
            </a:extLst>
          </p:cNvPr>
          <p:cNvSpPr/>
          <p:nvPr/>
        </p:nvSpPr>
        <p:spPr>
          <a:xfrm>
            <a:off x="695326" y="1577819"/>
            <a:ext cx="2877714" cy="4319000"/>
          </a:xfrm>
          <a:prstGeom prst="roundRect">
            <a:avLst>
              <a:gd name="adj" fmla="val 959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: Rounded Corners 50">
            <a:extLst>
              <a:ext uri="{FF2B5EF4-FFF2-40B4-BE49-F238E27FC236}">
                <a16:creationId xmlns:a16="http://schemas.microsoft.com/office/drawing/2014/main" id="{D5ED310C-ECB9-48AC-9865-26A22CCF9245}"/>
              </a:ext>
            </a:extLst>
          </p:cNvPr>
          <p:cNvSpPr/>
          <p:nvPr userDrawn="1"/>
        </p:nvSpPr>
        <p:spPr>
          <a:xfrm>
            <a:off x="4118398" y="1577819"/>
            <a:ext cx="2877714" cy="4319000"/>
          </a:xfrm>
          <a:prstGeom prst="roundRect">
            <a:avLst>
              <a:gd name="adj" fmla="val 959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: Rounded Corners 50">
            <a:extLst>
              <a:ext uri="{FF2B5EF4-FFF2-40B4-BE49-F238E27FC236}">
                <a16:creationId xmlns:a16="http://schemas.microsoft.com/office/drawing/2014/main" id="{D5ED310C-ECB9-48AC-9865-26A22CCF9245}"/>
              </a:ext>
            </a:extLst>
          </p:cNvPr>
          <p:cNvSpPr/>
          <p:nvPr userDrawn="1"/>
        </p:nvSpPr>
        <p:spPr>
          <a:xfrm>
            <a:off x="7529462" y="1577819"/>
            <a:ext cx="2877714" cy="4319000"/>
          </a:xfrm>
          <a:prstGeom prst="roundRect">
            <a:avLst>
              <a:gd name="adj" fmla="val 9599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527925" y="1728000"/>
            <a:ext cx="2879725" cy="3308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pPr lvl="0"/>
            <a:r>
              <a:rPr lang="de-DE" dirty="0"/>
              <a:t>Überschrift 03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FF533E6-46AC-B648-943C-EF3076977DC4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71547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98">
            <a:extLst>
              <a:ext uri="{FF2B5EF4-FFF2-40B4-BE49-F238E27FC236}">
                <a16:creationId xmlns:a16="http://schemas.microsoft.com/office/drawing/2014/main" id="{477229A3-9E76-BB41-9771-27F74F13C79A}"/>
              </a:ext>
            </a:extLst>
          </p:cNvPr>
          <p:cNvGrpSpPr/>
          <p:nvPr userDrawn="1"/>
        </p:nvGrpSpPr>
        <p:grpSpPr>
          <a:xfrm rot="10800000" flipH="1">
            <a:off x="-3344845" y="-2433663"/>
            <a:ext cx="14922466" cy="4506760"/>
            <a:chOff x="-2422178" y="5261733"/>
            <a:chExt cx="14922466" cy="4506760"/>
          </a:xfrm>
        </p:grpSpPr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314C21F7-27E6-7043-AC62-772F4FA1BD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BAC78CA0-0A9B-C542-9870-908F8588CD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E49983F3-35C9-374C-980E-C025B62D63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CC868B2E-AF95-484D-8FC3-B01EB4DB26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75A62955-FB4E-754A-8E23-8E3745D346B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E37B1423-A1F5-9043-9F2B-E465197C332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CE82EDE7-7279-2447-BDF6-601B815F81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37">
              <a:extLst>
                <a:ext uri="{FF2B5EF4-FFF2-40B4-BE49-F238E27FC236}">
                  <a16:creationId xmlns:a16="http://schemas.microsoft.com/office/drawing/2014/main" id="{1A4DEC4B-3129-6947-865E-97EFA4467E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38">
              <a:extLst>
                <a:ext uri="{FF2B5EF4-FFF2-40B4-BE49-F238E27FC236}">
                  <a16:creationId xmlns:a16="http://schemas.microsoft.com/office/drawing/2014/main" id="{AB90BC07-9FCA-E04E-8B9A-C898B1F794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39">
              <a:extLst>
                <a:ext uri="{FF2B5EF4-FFF2-40B4-BE49-F238E27FC236}">
                  <a16:creationId xmlns:a16="http://schemas.microsoft.com/office/drawing/2014/main" id="{94214701-70A7-0345-84B8-960F0F6BF0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40">
              <a:extLst>
                <a:ext uri="{FF2B5EF4-FFF2-40B4-BE49-F238E27FC236}">
                  <a16:creationId xmlns:a16="http://schemas.microsoft.com/office/drawing/2014/main" id="{41B6DBD1-D1BC-BB46-A349-2F3EC98D43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41">
              <a:extLst>
                <a:ext uri="{FF2B5EF4-FFF2-40B4-BE49-F238E27FC236}">
                  <a16:creationId xmlns:a16="http://schemas.microsoft.com/office/drawing/2014/main" id="{8A7D4422-8675-9341-82C0-8398B0F4E0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42">
              <a:extLst>
                <a:ext uri="{FF2B5EF4-FFF2-40B4-BE49-F238E27FC236}">
                  <a16:creationId xmlns:a16="http://schemas.microsoft.com/office/drawing/2014/main" id="{8DEDB9C3-1413-5E44-BC8F-115F147479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43">
              <a:extLst>
                <a:ext uri="{FF2B5EF4-FFF2-40B4-BE49-F238E27FC236}">
                  <a16:creationId xmlns:a16="http://schemas.microsoft.com/office/drawing/2014/main" id="{0A6E8A97-AC91-164F-BDD0-22E7079CA6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rgbClr val="002B6A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44">
              <a:extLst>
                <a:ext uri="{FF2B5EF4-FFF2-40B4-BE49-F238E27FC236}">
                  <a16:creationId xmlns:a16="http://schemas.microsoft.com/office/drawing/2014/main" id="{BC627C2E-F04D-BC44-9059-B6E8EE4226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45">
              <a:extLst>
                <a:ext uri="{FF2B5EF4-FFF2-40B4-BE49-F238E27FC236}">
                  <a16:creationId xmlns:a16="http://schemas.microsoft.com/office/drawing/2014/main" id="{5D053E5A-4181-274D-9162-DC847CC14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46">
              <a:extLst>
                <a:ext uri="{FF2B5EF4-FFF2-40B4-BE49-F238E27FC236}">
                  <a16:creationId xmlns:a16="http://schemas.microsoft.com/office/drawing/2014/main" id="{3FFCBEE2-9822-A54C-86E9-1FFEA97A52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47">
              <a:extLst>
                <a:ext uri="{FF2B5EF4-FFF2-40B4-BE49-F238E27FC236}">
                  <a16:creationId xmlns:a16="http://schemas.microsoft.com/office/drawing/2014/main" id="{3C4212A5-F0D0-1844-A3B4-0389EFF64D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48">
              <a:extLst>
                <a:ext uri="{FF2B5EF4-FFF2-40B4-BE49-F238E27FC236}">
                  <a16:creationId xmlns:a16="http://schemas.microsoft.com/office/drawing/2014/main" id="{53BE6F74-1A8B-1647-B3DE-683710C6CF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49">
              <a:extLst>
                <a:ext uri="{FF2B5EF4-FFF2-40B4-BE49-F238E27FC236}">
                  <a16:creationId xmlns:a16="http://schemas.microsoft.com/office/drawing/2014/main" id="{48CC0194-0522-9C4D-9BA7-8E494E9BA2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5" name="Freeform 50">
              <a:extLst>
                <a:ext uri="{FF2B5EF4-FFF2-40B4-BE49-F238E27FC236}">
                  <a16:creationId xmlns:a16="http://schemas.microsoft.com/office/drawing/2014/main" id="{BB5AC2AA-DB50-CB4C-93A8-E15FCF252C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6" name="Freeform 51">
              <a:extLst>
                <a:ext uri="{FF2B5EF4-FFF2-40B4-BE49-F238E27FC236}">
                  <a16:creationId xmlns:a16="http://schemas.microsoft.com/office/drawing/2014/main" id="{D754E386-5447-B34F-A2A3-0C35AAE4B8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7" name="Freeform 52">
              <a:extLst>
                <a:ext uri="{FF2B5EF4-FFF2-40B4-BE49-F238E27FC236}">
                  <a16:creationId xmlns:a16="http://schemas.microsoft.com/office/drawing/2014/main" id="{05DFB958-C769-924C-93E3-BF0F257CC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8" name="Freeform 53">
              <a:extLst>
                <a:ext uri="{FF2B5EF4-FFF2-40B4-BE49-F238E27FC236}">
                  <a16:creationId xmlns:a16="http://schemas.microsoft.com/office/drawing/2014/main" id="{AD787F73-B71A-A548-AFE7-D917E9CEDC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9" name="Freeform 54">
              <a:extLst>
                <a:ext uri="{FF2B5EF4-FFF2-40B4-BE49-F238E27FC236}">
                  <a16:creationId xmlns:a16="http://schemas.microsoft.com/office/drawing/2014/main" id="{3EE90314-4BE7-D542-B82E-F9AB99AD23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0" name="Freeform 55">
              <a:extLst>
                <a:ext uri="{FF2B5EF4-FFF2-40B4-BE49-F238E27FC236}">
                  <a16:creationId xmlns:a16="http://schemas.microsoft.com/office/drawing/2014/main" id="{D7F90983-5C09-C14C-A8D5-5DB20A25E8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1" name="Freeform 56">
              <a:extLst>
                <a:ext uri="{FF2B5EF4-FFF2-40B4-BE49-F238E27FC236}">
                  <a16:creationId xmlns:a16="http://schemas.microsoft.com/office/drawing/2014/main" id="{49BA8D29-0CB1-1240-918D-D4DD05448D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2" name="Freeform 45">
              <a:extLst>
                <a:ext uri="{FF2B5EF4-FFF2-40B4-BE49-F238E27FC236}">
                  <a16:creationId xmlns:a16="http://schemas.microsoft.com/office/drawing/2014/main" id="{EB72D185-DE48-E745-9883-CBEC2A8F4F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E15D5F49-AE8E-B540-A2BC-CFBAF98901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3104" y="562204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572493" y="1952317"/>
            <a:ext cx="9840749" cy="3656913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1600"/>
            </a:lvl1pPr>
            <a:lvl2pPr marL="685800" indent="-228600">
              <a:buFontTx/>
              <a:buBlip>
                <a:blip r:embed="rId2"/>
              </a:buBlip>
              <a:defRPr sz="1600"/>
            </a:lvl2pPr>
            <a:lvl3pPr marL="1200150" indent="-285750">
              <a:buFontTx/>
              <a:buBlip>
                <a:blip r:embed="rId2"/>
              </a:buBlip>
              <a:defRPr sz="1600"/>
            </a:lvl3pPr>
            <a:lvl4pPr marL="1600200" indent="-228600">
              <a:buFontTx/>
              <a:buBlip>
                <a:blip r:embed="rId2"/>
              </a:buBlip>
              <a:defRPr sz="1600"/>
            </a:lvl4pPr>
            <a:lvl5pPr marL="2057400" indent="-228600">
              <a:buFontTx/>
              <a:buBlip>
                <a:blip r:embed="rId2"/>
              </a:buBlip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4F7A6E37-58C6-0E41-BE85-692ACF079223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6236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Kreise mit Tex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12" name="Freeform: Shape 7696"/>
          <p:cNvSpPr/>
          <p:nvPr userDrawn="1"/>
        </p:nvSpPr>
        <p:spPr>
          <a:xfrm rot="4800">
            <a:off x="704463" y="1834296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7697"/>
          <p:cNvSpPr/>
          <p:nvPr userDrawn="1"/>
        </p:nvSpPr>
        <p:spPr>
          <a:xfrm rot="4800">
            <a:off x="2502595" y="3405244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4" name="Freeform: Shape 7698"/>
          <p:cNvSpPr/>
          <p:nvPr userDrawn="1"/>
        </p:nvSpPr>
        <p:spPr>
          <a:xfrm rot="4800">
            <a:off x="4275693" y="1829922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Freeform: Shape 7699"/>
          <p:cNvSpPr/>
          <p:nvPr userDrawn="1"/>
        </p:nvSpPr>
        <p:spPr>
          <a:xfrm rot="4800">
            <a:off x="6041457" y="3400830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" name="Freeform: Shape 7700"/>
          <p:cNvSpPr/>
          <p:nvPr userDrawn="1"/>
        </p:nvSpPr>
        <p:spPr>
          <a:xfrm rot="4800">
            <a:off x="7814555" y="1822556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446D049-F822-4B92-BFB6-EE0B8087C4C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4875" y="2277457"/>
            <a:ext cx="1753899" cy="3308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Punkt</a:t>
            </a:r>
            <a:r>
              <a:rPr lang="en-US" dirty="0"/>
              <a:t> 01</a:t>
            </a:r>
            <a:endParaRPr lang="en-IN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404595" y="2277457"/>
            <a:ext cx="1918767" cy="33065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</a:lstStyle>
          <a:p>
            <a:pPr lvl="0"/>
            <a:r>
              <a:rPr lang="de-DE" dirty="0"/>
              <a:t>Punkt 03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09200" y="2694227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SzPct val="65000"/>
              <a:buFontTx/>
              <a:buNone/>
              <a:tabLst>
                <a:tab pos="1704975" algn="l"/>
              </a:tabLst>
              <a:defRPr lang="de-DE" sz="1600" kern="1200" baseline="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</a:lstStyle>
          <a:p>
            <a:pPr lvl="0"/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Zwei- oder dreizeiliger Beispieltext für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im Kreis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943849" y="2277457"/>
            <a:ext cx="1924051" cy="3308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pPr lvl="0"/>
            <a:r>
              <a:rPr lang="de-DE" dirty="0"/>
              <a:t>Punkt 05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640112" y="3802958"/>
            <a:ext cx="1878659" cy="33327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r>
              <a:rPr lang="en-US" dirty="0" err="1"/>
              <a:t>Punkt</a:t>
            </a:r>
            <a:r>
              <a:rPr lang="en-US" dirty="0"/>
              <a:t> 02</a:t>
            </a:r>
            <a:endParaRPr lang="en-IN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2501071" y="4276575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marL="0" lv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Zwei- oder dreizeiliger Beispieltext für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im Kreis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203574" y="3804046"/>
            <a:ext cx="1869142" cy="41945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de-DE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</a:lstStyle>
          <a:p>
            <a:pPr lvl="0"/>
            <a:r>
              <a:rPr lang="de-DE" dirty="0"/>
              <a:t>Punkt 04</a:t>
            </a:r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6039934" y="4276800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</a:pP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Zwei- oder dreizeiliger Beispieltext für</a:t>
            </a:r>
            <a:b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de-DE" sz="16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im Kreis8</a:t>
            </a:r>
          </a:p>
          <a:p>
            <a:pPr marL="0" lv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</a:pPr>
            <a:endParaRPr lang="de-DE" sz="16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3" name="Textplatzhalter 32"/>
          <p:cNvSpPr>
            <a:spLocks noGrp="1"/>
          </p:cNvSpPr>
          <p:nvPr>
            <p:ph type="body" sz="quarter" idx="20" hasCustomPrompt="1"/>
          </p:nvPr>
        </p:nvSpPr>
        <p:spPr>
          <a:xfrm>
            <a:off x="7859053" y="2692800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FontTx/>
              <a:buNone/>
              <a:defRPr sz="1600" baseline="0">
                <a:solidFill>
                  <a:srgbClr val="002B6A"/>
                </a:solidFill>
              </a:defRPr>
            </a:lvl1pPr>
            <a:lvl2pPr>
              <a:defRPr sz="1600">
                <a:solidFill>
                  <a:srgbClr val="002B6A"/>
                </a:solidFill>
              </a:defRPr>
            </a:lvl2pPr>
            <a:lvl3pPr>
              <a:defRPr sz="1600">
                <a:solidFill>
                  <a:srgbClr val="002B6A"/>
                </a:solidFill>
              </a:defRPr>
            </a:lvl3pPr>
            <a:lvl4pPr>
              <a:defRPr sz="1600">
                <a:solidFill>
                  <a:srgbClr val="002B6A"/>
                </a:solidFill>
              </a:defRPr>
            </a:lvl4pPr>
            <a:lvl5pPr>
              <a:defRPr sz="1600">
                <a:solidFill>
                  <a:srgbClr val="002B6A"/>
                </a:solidFill>
              </a:defRPr>
            </a:lvl5pPr>
          </a:lstStyle>
          <a:p>
            <a:pPr lvl="0"/>
            <a:r>
              <a:rPr lang="de-DE" dirty="0"/>
              <a:t>Zwei- oder dreizeiliger Beispieltext für</a:t>
            </a:r>
            <a:br>
              <a:rPr lang="de-DE" dirty="0"/>
            </a:br>
            <a:r>
              <a:rPr lang="de-DE" dirty="0"/>
              <a:t>Information im Kreis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21" hasCustomPrompt="1"/>
          </p:nvPr>
        </p:nvSpPr>
        <p:spPr>
          <a:xfrm>
            <a:off x="4274168" y="2692800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FontTx/>
              <a:buNone/>
              <a:defRPr lang="de-DE" sz="1600" kern="1200" baseline="0" dirty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pPr lvl="0"/>
            <a:r>
              <a:rPr lang="de-DE" dirty="0"/>
              <a:t>Zwei- oder dreizeiliger Beispieltext für</a:t>
            </a:r>
            <a:br>
              <a:rPr lang="de-DE" dirty="0"/>
            </a:br>
            <a:r>
              <a:rPr lang="de-DE" dirty="0"/>
              <a:t>Information im Kreis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1584F82-7AB7-0943-A72D-085463B2DE35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15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 userDrawn="1">
          <p15:clr>
            <a:srgbClr val="FBAE40"/>
          </p15:clr>
        </p15:guide>
        <p15:guide id="7" orient="horz" pos="2568" userDrawn="1">
          <p15:clr>
            <a:srgbClr val="FBAE40"/>
          </p15:clr>
        </p15:guide>
        <p15:guide id="8" pos="449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und Kreise mit Tex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E331-C93C-4A62-8706-E5CDAF2B3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576000"/>
            <a:ext cx="10515600" cy="4278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Ihre</a:t>
            </a:r>
            <a:r>
              <a:rPr lang="en-US" dirty="0"/>
              <a:t> </a:t>
            </a:r>
            <a:r>
              <a:rPr lang="en-US" dirty="0" err="1"/>
              <a:t>Überschrift</a:t>
            </a:r>
            <a:r>
              <a:rPr lang="en-US" dirty="0"/>
              <a:t> </a:t>
            </a:r>
            <a:r>
              <a:rPr lang="en-US" dirty="0" err="1"/>
              <a:t>stehen</a:t>
            </a:r>
            <a:endParaRPr lang="en-IN" dirty="0"/>
          </a:p>
        </p:txBody>
      </p:sp>
      <p:sp>
        <p:nvSpPr>
          <p:cNvPr id="30" name="Freeform: Shape 7696">
            <a:extLst>
              <a:ext uri="{FF2B5EF4-FFF2-40B4-BE49-F238E27FC236}">
                <a16:creationId xmlns:a16="http://schemas.microsoft.com/office/drawing/2014/main" id="{AED0A2A9-C0FF-425A-85E7-C473D81E753E}"/>
              </a:ext>
            </a:extLst>
          </p:cNvPr>
          <p:cNvSpPr/>
          <p:nvPr userDrawn="1"/>
        </p:nvSpPr>
        <p:spPr>
          <a:xfrm rot="4800">
            <a:off x="1475988" y="1390812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Freeform: Shape 7697">
            <a:extLst>
              <a:ext uri="{FF2B5EF4-FFF2-40B4-BE49-F238E27FC236}">
                <a16:creationId xmlns:a16="http://schemas.microsoft.com/office/drawing/2014/main" id="{1B42B810-7961-498C-AC7E-4889B1F69F81}"/>
              </a:ext>
            </a:extLst>
          </p:cNvPr>
          <p:cNvSpPr/>
          <p:nvPr userDrawn="1"/>
        </p:nvSpPr>
        <p:spPr>
          <a:xfrm rot="4800">
            <a:off x="3274120" y="2866510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Freeform: Shape 7698">
            <a:extLst>
              <a:ext uri="{FF2B5EF4-FFF2-40B4-BE49-F238E27FC236}">
                <a16:creationId xmlns:a16="http://schemas.microsoft.com/office/drawing/2014/main" id="{61127368-4AD3-43B8-A22F-223254E28EAB}"/>
              </a:ext>
            </a:extLst>
          </p:cNvPr>
          <p:cNvSpPr/>
          <p:nvPr userDrawn="1"/>
        </p:nvSpPr>
        <p:spPr>
          <a:xfrm rot="4800">
            <a:off x="5047218" y="1386438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Freeform: Shape 7699">
            <a:extLst>
              <a:ext uri="{FF2B5EF4-FFF2-40B4-BE49-F238E27FC236}">
                <a16:creationId xmlns:a16="http://schemas.microsoft.com/office/drawing/2014/main" id="{D0B4A9D3-CF8E-4E24-85A6-D88E5209581F}"/>
              </a:ext>
            </a:extLst>
          </p:cNvPr>
          <p:cNvSpPr/>
          <p:nvPr userDrawn="1"/>
        </p:nvSpPr>
        <p:spPr>
          <a:xfrm rot="4800">
            <a:off x="6812982" y="2862096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Freeform: Shape 7700">
            <a:extLst>
              <a:ext uri="{FF2B5EF4-FFF2-40B4-BE49-F238E27FC236}">
                <a16:creationId xmlns:a16="http://schemas.microsoft.com/office/drawing/2014/main" id="{19001E2D-86C3-4FEE-A0C4-A201ED67C57E}"/>
              </a:ext>
            </a:extLst>
          </p:cNvPr>
          <p:cNvSpPr/>
          <p:nvPr userDrawn="1"/>
        </p:nvSpPr>
        <p:spPr>
          <a:xfrm rot="4800">
            <a:off x="8586080" y="1379072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chemeClr val="accent5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3" name="Freeform: Shape 7696">
            <a:extLst>
              <a:ext uri="{FF2B5EF4-FFF2-40B4-BE49-F238E27FC236}">
                <a16:creationId xmlns:a16="http://schemas.microsoft.com/office/drawing/2014/main" id="{9E7F71B6-D4E1-4228-912E-3E199AA8C52F}"/>
              </a:ext>
            </a:extLst>
          </p:cNvPr>
          <p:cNvSpPr/>
          <p:nvPr userDrawn="1"/>
        </p:nvSpPr>
        <p:spPr>
          <a:xfrm rot="4800">
            <a:off x="1473834" y="4341022"/>
            <a:ext cx="2180965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solidFill>
            <a:srgbClr val="CCECF9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4" name="Freeform: Shape 7698">
            <a:extLst>
              <a:ext uri="{FF2B5EF4-FFF2-40B4-BE49-F238E27FC236}">
                <a16:creationId xmlns:a16="http://schemas.microsoft.com/office/drawing/2014/main" id="{ED77EC34-271B-42AF-9525-6152F78CBB42}"/>
              </a:ext>
            </a:extLst>
          </p:cNvPr>
          <p:cNvSpPr/>
          <p:nvPr userDrawn="1"/>
        </p:nvSpPr>
        <p:spPr>
          <a:xfrm rot="4800">
            <a:off x="5045064" y="4336648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rgbClr val="142F4E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5" name="Freeform: Shape 7700">
            <a:extLst>
              <a:ext uri="{FF2B5EF4-FFF2-40B4-BE49-F238E27FC236}">
                <a16:creationId xmlns:a16="http://schemas.microsoft.com/office/drawing/2014/main" id="{70A31753-C7F5-4A9F-AF88-47CE52C9AA2B}"/>
              </a:ext>
            </a:extLst>
          </p:cNvPr>
          <p:cNvSpPr/>
          <p:nvPr userDrawn="1"/>
        </p:nvSpPr>
        <p:spPr>
          <a:xfrm rot="4800">
            <a:off x="8583926" y="4329282"/>
            <a:ext cx="2183908" cy="21839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solidFill>
            <a:srgbClr val="E1D6BC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8E741AC-48E2-8F43-B0BC-E928773EFAAF}"/>
              </a:ext>
            </a:extLst>
          </p:cNvPr>
          <p:cNvSpPr txBox="1">
            <a:spLocks/>
          </p:cNvSpPr>
          <p:nvPr userDrawn="1"/>
        </p:nvSpPr>
        <p:spPr>
          <a:xfrm>
            <a:off x="576000" y="6412956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1107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3" pos="3840">
          <p15:clr>
            <a:srgbClr val="FBAE40"/>
          </p15:clr>
        </p15:guide>
        <p15:guide id="4" pos="438">
          <p15:clr>
            <a:srgbClr val="FBAE40"/>
          </p15:clr>
        </p15:guide>
        <p15:guide id="5" pos="2593">
          <p15:clr>
            <a:srgbClr val="FBAE40"/>
          </p15:clr>
        </p15:guide>
        <p15:guide id="6" orient="horz" pos="2840">
          <p15:clr>
            <a:srgbClr val="FBAE40"/>
          </p15:clr>
        </p15:guide>
        <p15:guide id="7" orient="horz" pos="2568">
          <p15:clr>
            <a:srgbClr val="FBAE40"/>
          </p15:clr>
        </p15:guide>
        <p15:guide id="8" pos="449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433B3-2284-4207-BA6D-EED46F1A8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7545" y="6412956"/>
            <a:ext cx="1183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2A1110BE-A5D8-4C06-9CB1-4FB89613DA60}" type="datetimeFigureOut">
              <a:rPr lang="en-IN" smtClean="0"/>
              <a:pPr/>
              <a:t>23/10/23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705ED-A37F-4FB2-9113-3C897B2E2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0374" y="6412955"/>
            <a:ext cx="5673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A24B2-ADB8-40DD-85BF-4078676B5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748" y="6412954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9E72AEF7-1C8C-4F27-9F91-265614AC2E4C}" type="slidenum">
              <a:rPr lang="en-IN" smtClean="0"/>
              <a:pPr/>
              <a:t>‹Nr.›</a:t>
            </a:fld>
            <a:endParaRPr lang="en-IN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092" y="5834819"/>
            <a:ext cx="1026908" cy="70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241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50" r:id="rId3"/>
    <p:sldLayoutId id="2147483655" r:id="rId4"/>
    <p:sldLayoutId id="2147483656" r:id="rId5"/>
    <p:sldLayoutId id="2147483657" r:id="rId6"/>
    <p:sldLayoutId id="2147483664" r:id="rId7"/>
    <p:sldLayoutId id="2147483661" r:id="rId8"/>
    <p:sldLayoutId id="2147483672" r:id="rId9"/>
    <p:sldLayoutId id="2147483667" r:id="rId10"/>
    <p:sldLayoutId id="2147483680" r:id="rId11"/>
    <p:sldLayoutId id="2147483663" r:id="rId12"/>
    <p:sldLayoutId id="2147483679" r:id="rId13"/>
    <p:sldLayoutId id="2147483681" r:id="rId14"/>
    <p:sldLayoutId id="2147483673" r:id="rId15"/>
    <p:sldLayoutId id="2147483665" r:id="rId16"/>
    <p:sldLayoutId id="2147483666" r:id="rId17"/>
    <p:sldLayoutId id="2147483659" r:id="rId18"/>
    <p:sldLayoutId id="2147483662" r:id="rId19"/>
    <p:sldLayoutId id="2147483682" r:id="rId20"/>
    <p:sldLayoutId id="2147483683" r:id="rId21"/>
    <p:sldLayoutId id="2147483684" r:id="rId22"/>
    <p:sldLayoutId id="2147483670" r:id="rId23"/>
    <p:sldLayoutId id="2147483686" r:id="rId24"/>
    <p:sldLayoutId id="2147483687" r:id="rId25"/>
    <p:sldLayoutId id="2147483653" r:id="rId26"/>
    <p:sldLayoutId id="2147483674" r:id="rId27"/>
    <p:sldLayoutId id="2147483675" r:id="rId28"/>
    <p:sldLayoutId id="2147483676" r:id="rId29"/>
    <p:sldLayoutId id="2147483654" r:id="rId30"/>
    <p:sldLayoutId id="2147483677" r:id="rId31"/>
    <p:sldLayoutId id="2147483768" r:id="rId32"/>
    <p:sldLayoutId id="2147483678" r:id="rId33"/>
    <p:sldLayoutId id="2147483765" r:id="rId34"/>
    <p:sldLayoutId id="2147483766" r:id="rId35"/>
    <p:sldLayoutId id="2147483767" r:id="rId36"/>
    <p:sldLayoutId id="2147483658" r:id="rId37"/>
    <p:sldLayoutId id="2147483660" r:id="rId38"/>
    <p:sldLayoutId id="2147483685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2pPr>
      <a:lvl3pPr marL="9144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orient="horz" pos="41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-ab.de/en/education/short-term-programmes/gms" TargetMode="External"/><Relationship Id="rId3" Type="http://schemas.openxmlformats.org/officeDocument/2006/relationships/hyperlink" Target="http://www.th-ab.de/course-offer" TargetMode="External"/><Relationship Id="rId7" Type="http://schemas.openxmlformats.org/officeDocument/2006/relationships/hyperlink" Target="https://www.th-ab.de/en/education/short-term-programmes/bip" TargetMode="Externa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th-ab.de/en/education/short-term-programmes/issp" TargetMode="External"/><Relationship Id="rId11" Type="http://schemas.openxmlformats.org/officeDocument/2006/relationships/hyperlink" Target="https://www.th-ab.de/en/education/short-term-programmes/summer-language-course" TargetMode="External"/><Relationship Id="rId5" Type="http://schemas.openxmlformats.org/officeDocument/2006/relationships/hyperlink" Target="https://www.th-ab.de/en/education/short-term-programmes" TargetMode="External"/><Relationship Id="rId10" Type="http://schemas.openxmlformats.org/officeDocument/2006/relationships/hyperlink" Target="https://www.th-ab.de/hochschule/aktuelles/veranstaltungen/international-language-week" TargetMode="External"/><Relationship Id="rId4" Type="http://schemas.openxmlformats.org/officeDocument/2006/relationships/hyperlink" Target="https://www.th-ab.de/en/education/degree-programmes" TargetMode="External"/><Relationship Id="rId9" Type="http://schemas.openxmlformats.org/officeDocument/2006/relationships/hyperlink" Target="https://www.th-ab.de/en/education/short-term-programmes/ip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Nw4R5vSd0cI" TargetMode="Externa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entenwerk-wuerzburg.de/en/aschaffenburg/student-residences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padlet.com/thabinternational/intern-at-international-office-yhqp4cbpygtrhhey/wish/2735748127" TargetMode="External"/><Relationship Id="rId7" Type="http://schemas.openxmlformats.org/officeDocument/2006/relationships/hyperlink" Target="https://www.th-ab.de/fileadmin/th-ab-redaktion/dokumente/International-Office/_temp/THAB_IO_Uebersicht_Europa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studysd.de/" TargetMode="External"/><Relationship Id="rId5" Type="http://schemas.openxmlformats.org/officeDocument/2006/relationships/hyperlink" Target="https://www.th-ab.de/en/education/degree-programmes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padlet.com/thabinternational/intern-at-international-office-yhqp4cbpygtrhhey/wish/2736868629" TargetMode="External"/><Relationship Id="rId9" Type="http://schemas.openxmlformats.org/officeDocument/2006/relationships/hyperlink" Target="https://www.th-ab.de/fileadmin/th-ab-redaktion/dokumente/International-Office/_temp/THAB_IO_Uebersicht_Weltweit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5rcfqOVZrpU" TargetMode="Externa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BD01C-43B9-44CE-B37B-7F7101DD3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7483" y="2011819"/>
            <a:ext cx="7212458" cy="1739824"/>
          </a:xfrm>
        </p:spPr>
        <p:txBody>
          <a:bodyPr>
            <a:normAutofit/>
          </a:bodyPr>
          <a:lstStyle/>
          <a:p>
            <a:r>
              <a:rPr lang="en-IN" sz="4800" dirty="0" err="1">
                <a:latin typeface="Roboto Lt" panose="02000000000000000000" pitchFamily="2" charset="0"/>
                <a:ea typeface="Roboto Lt" panose="02000000000000000000" pitchFamily="2" charset="0"/>
              </a:rPr>
              <a:t>Dienstbesprechung der bayerischen IOs </a:t>
            </a:r>
            <a:endParaRPr lang="en-IN" sz="4800" dirty="0">
              <a:latin typeface="Roboto Lt" panose="02000000000000000000" pitchFamily="2" charset="0"/>
              <a:ea typeface="Roboto Lt" panose="02000000000000000000" pitchFamily="2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859436" y="3843718"/>
            <a:ext cx="5017213" cy="599117"/>
          </a:xfrm>
        </p:spPr>
        <p:txBody>
          <a:bodyPr/>
          <a:lstStyle/>
          <a:p>
            <a:r>
              <a:rPr lang="de-DE" dirty="0"/>
              <a:t>an der TH Aschaffenburg</a:t>
            </a:r>
          </a:p>
        </p:txBody>
      </p:sp>
      <p:grpSp>
        <p:nvGrpSpPr>
          <p:cNvPr id="5" name="Group 398">
            <a:extLst>
              <a:ext uri="{FF2B5EF4-FFF2-40B4-BE49-F238E27FC236}">
                <a16:creationId xmlns:a16="http://schemas.microsoft.com/office/drawing/2014/main" id="{F175539B-4ECD-48D6-826C-F93DA5F24015}"/>
              </a:ext>
            </a:extLst>
          </p:cNvPr>
          <p:cNvGrpSpPr/>
          <p:nvPr/>
        </p:nvGrpSpPr>
        <p:grpSpPr>
          <a:xfrm rot="10800000" flipH="1">
            <a:off x="-3344845" y="-2433663"/>
            <a:ext cx="14922466" cy="4506760"/>
            <a:chOff x="-2422178" y="5261733"/>
            <a:chExt cx="14922466" cy="4506760"/>
          </a:xfrm>
        </p:grpSpPr>
        <p:sp>
          <p:nvSpPr>
            <p:cNvPr id="6" name="Freeform 30">
              <a:extLst>
                <a:ext uri="{FF2B5EF4-FFF2-40B4-BE49-F238E27FC236}">
                  <a16:creationId xmlns:a16="http://schemas.microsoft.com/office/drawing/2014/main" id="{1530D972-1E31-4499-8EEA-9B2D679491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650590" y="6327328"/>
              <a:ext cx="5899454" cy="3076040"/>
            </a:xfrm>
            <a:custGeom>
              <a:avLst/>
              <a:gdLst>
                <a:gd name="T0" fmla="*/ 42 w 8085"/>
                <a:gd name="T1" fmla="*/ 4120 h 4240"/>
                <a:gd name="T2" fmla="*/ 42 w 8085"/>
                <a:gd name="T3" fmla="*/ 4120 h 4240"/>
                <a:gd name="T4" fmla="*/ 271 w 8085"/>
                <a:gd name="T5" fmla="*/ 4197 h 4240"/>
                <a:gd name="T6" fmla="*/ 7966 w 8085"/>
                <a:gd name="T7" fmla="*/ 348 h 4240"/>
                <a:gd name="T8" fmla="*/ 7966 w 8085"/>
                <a:gd name="T9" fmla="*/ 348 h 4240"/>
                <a:gd name="T10" fmla="*/ 8042 w 8085"/>
                <a:gd name="T11" fmla="*/ 119 h 4240"/>
                <a:gd name="T12" fmla="*/ 8042 w 8085"/>
                <a:gd name="T13" fmla="*/ 119 h 4240"/>
                <a:gd name="T14" fmla="*/ 7813 w 8085"/>
                <a:gd name="T15" fmla="*/ 42 h 4240"/>
                <a:gd name="T16" fmla="*/ 119 w 8085"/>
                <a:gd name="T17" fmla="*/ 3891 h 4240"/>
                <a:gd name="T18" fmla="*/ 119 w 8085"/>
                <a:gd name="T19" fmla="*/ 3891 h 4240"/>
                <a:gd name="T20" fmla="*/ 42 w 8085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42" y="4120"/>
                  </a:moveTo>
                  <a:lnTo>
                    <a:pt x="42" y="4120"/>
                  </a:lnTo>
                  <a:cubicBezTo>
                    <a:pt x="85" y="4205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5"/>
                    <a:pt x="7897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7" name="Freeform 31">
              <a:extLst>
                <a:ext uri="{FF2B5EF4-FFF2-40B4-BE49-F238E27FC236}">
                  <a16:creationId xmlns:a16="http://schemas.microsoft.com/office/drawing/2014/main" id="{369D820E-29B9-4E44-B515-FAFC64A0C7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0881397" y="6141214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8" name="Freeform 32">
              <a:extLst>
                <a:ext uri="{FF2B5EF4-FFF2-40B4-BE49-F238E27FC236}">
                  <a16:creationId xmlns:a16="http://schemas.microsoft.com/office/drawing/2014/main" id="{9C02D634-6A41-4272-94B7-617BEC8CD5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31363" y="6515404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1 w 8086"/>
                <a:gd name="T5" fmla="*/ 4196 h 4240"/>
                <a:gd name="T6" fmla="*/ 7966 w 8086"/>
                <a:gd name="T7" fmla="*/ 348 h 4240"/>
                <a:gd name="T8" fmla="*/ 7966 w 8086"/>
                <a:gd name="T9" fmla="*/ 348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2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4"/>
                    <a:pt x="187" y="4239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5"/>
                    <a:pt x="8085" y="203"/>
                    <a:pt x="8043" y="119"/>
                  </a:cubicBezTo>
                  <a:lnTo>
                    <a:pt x="8043" y="119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D94285C8-E856-41EB-8585-4EDD524C77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606436" y="6832104"/>
              <a:ext cx="418401" cy="348532"/>
            </a:xfrm>
            <a:custGeom>
              <a:avLst/>
              <a:gdLst>
                <a:gd name="T0" fmla="*/ 42 w 574"/>
                <a:gd name="T1" fmla="*/ 362 h 482"/>
                <a:gd name="T2" fmla="*/ 42 w 574"/>
                <a:gd name="T3" fmla="*/ 362 h 482"/>
                <a:gd name="T4" fmla="*/ 272 w 574"/>
                <a:gd name="T5" fmla="*/ 439 h 482"/>
                <a:gd name="T6" fmla="*/ 455 w 574"/>
                <a:gd name="T7" fmla="*/ 348 h 482"/>
                <a:gd name="T8" fmla="*/ 455 w 574"/>
                <a:gd name="T9" fmla="*/ 348 h 482"/>
                <a:gd name="T10" fmla="*/ 531 w 574"/>
                <a:gd name="T11" fmla="*/ 119 h 482"/>
                <a:gd name="T12" fmla="*/ 531 w 574"/>
                <a:gd name="T13" fmla="*/ 119 h 482"/>
                <a:gd name="T14" fmla="*/ 301 w 574"/>
                <a:gd name="T15" fmla="*/ 42 h 482"/>
                <a:gd name="T16" fmla="*/ 119 w 574"/>
                <a:gd name="T17" fmla="*/ 133 h 482"/>
                <a:gd name="T18" fmla="*/ 119 w 574"/>
                <a:gd name="T19" fmla="*/ 133 h 482"/>
                <a:gd name="T20" fmla="*/ 42 w 574"/>
                <a:gd name="T21" fmla="*/ 362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4" h="482">
                  <a:moveTo>
                    <a:pt x="42" y="362"/>
                  </a:moveTo>
                  <a:lnTo>
                    <a:pt x="42" y="362"/>
                  </a:lnTo>
                  <a:cubicBezTo>
                    <a:pt x="84" y="447"/>
                    <a:pt x="187" y="481"/>
                    <a:pt x="272" y="439"/>
                  </a:cubicBezTo>
                  <a:lnTo>
                    <a:pt x="455" y="348"/>
                  </a:lnTo>
                  <a:lnTo>
                    <a:pt x="455" y="348"/>
                  </a:lnTo>
                  <a:cubicBezTo>
                    <a:pt x="539" y="306"/>
                    <a:pt x="573" y="203"/>
                    <a:pt x="531" y="119"/>
                  </a:cubicBezTo>
                  <a:lnTo>
                    <a:pt x="531" y="119"/>
                  </a:lnTo>
                  <a:cubicBezTo>
                    <a:pt x="488" y="34"/>
                    <a:pt x="386" y="0"/>
                    <a:pt x="301" y="42"/>
                  </a:cubicBezTo>
                  <a:lnTo>
                    <a:pt x="119" y="133"/>
                  </a:lnTo>
                  <a:lnTo>
                    <a:pt x="119" y="133"/>
                  </a:lnTo>
                  <a:cubicBezTo>
                    <a:pt x="34" y="176"/>
                    <a:pt x="0" y="278"/>
                    <a:pt x="42" y="36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0" name="Freeform 34">
              <a:extLst>
                <a:ext uri="{FF2B5EF4-FFF2-40B4-BE49-F238E27FC236}">
                  <a16:creationId xmlns:a16="http://schemas.microsoft.com/office/drawing/2014/main" id="{09B406DF-B904-4663-B93C-9E152573BC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2128624" y="6722491"/>
              <a:ext cx="286444" cy="284583"/>
            </a:xfrm>
            <a:custGeom>
              <a:avLst/>
              <a:gdLst>
                <a:gd name="T0" fmla="*/ 43 w 392"/>
                <a:gd name="T1" fmla="*/ 272 h 392"/>
                <a:gd name="T2" fmla="*/ 43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9 w 392"/>
                <a:gd name="T9" fmla="*/ 119 h 392"/>
                <a:gd name="T10" fmla="*/ 349 w 392"/>
                <a:gd name="T11" fmla="*/ 119 h 392"/>
                <a:gd name="T12" fmla="*/ 120 w 392"/>
                <a:gd name="T13" fmla="*/ 43 h 392"/>
                <a:gd name="T14" fmla="*/ 120 w 392"/>
                <a:gd name="T15" fmla="*/ 43 h 392"/>
                <a:gd name="T16" fmla="*/ 43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7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3" y="0"/>
                    <a:pt x="120" y="43"/>
                  </a:cubicBezTo>
                  <a:lnTo>
                    <a:pt x="120" y="43"/>
                  </a:lnTo>
                  <a:cubicBezTo>
                    <a:pt x="35" y="85"/>
                    <a:pt x="0" y="188"/>
                    <a:pt x="43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" name="Freeform 35">
              <a:extLst>
                <a:ext uri="{FF2B5EF4-FFF2-40B4-BE49-F238E27FC236}">
                  <a16:creationId xmlns:a16="http://schemas.microsoft.com/office/drawing/2014/main" id="{A691D2A8-5B08-479C-AC14-68E89DB6A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97036" y="8934284"/>
              <a:ext cx="286444" cy="284583"/>
            </a:xfrm>
            <a:custGeom>
              <a:avLst/>
              <a:gdLst>
                <a:gd name="T0" fmla="*/ 42 w 392"/>
                <a:gd name="T1" fmla="*/ 272 h 392"/>
                <a:gd name="T2" fmla="*/ 42 w 392"/>
                <a:gd name="T3" fmla="*/ 272 h 392"/>
                <a:gd name="T4" fmla="*/ 272 w 392"/>
                <a:gd name="T5" fmla="*/ 349 h 392"/>
                <a:gd name="T6" fmla="*/ 272 w 392"/>
                <a:gd name="T7" fmla="*/ 349 h 392"/>
                <a:gd name="T8" fmla="*/ 348 w 392"/>
                <a:gd name="T9" fmla="*/ 119 h 392"/>
                <a:gd name="T10" fmla="*/ 348 w 392"/>
                <a:gd name="T11" fmla="*/ 119 h 392"/>
                <a:gd name="T12" fmla="*/ 119 w 392"/>
                <a:gd name="T13" fmla="*/ 43 h 392"/>
                <a:gd name="T14" fmla="*/ 119 w 392"/>
                <a:gd name="T15" fmla="*/ 43 h 392"/>
                <a:gd name="T16" fmla="*/ 42 w 392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2">
                  <a:moveTo>
                    <a:pt x="42" y="272"/>
                  </a:moveTo>
                  <a:lnTo>
                    <a:pt x="42" y="272"/>
                  </a:lnTo>
                  <a:cubicBezTo>
                    <a:pt x="85" y="357"/>
                    <a:pt x="188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1" y="204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9" y="43"/>
                  </a:cubicBezTo>
                  <a:lnTo>
                    <a:pt x="119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5FA702C2-385E-439D-BFE9-28C63331EC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950087" y="5384855"/>
              <a:ext cx="5899452" cy="3072842"/>
            </a:xfrm>
            <a:custGeom>
              <a:avLst/>
              <a:gdLst>
                <a:gd name="T0" fmla="*/ 42 w 8085"/>
                <a:gd name="T1" fmla="*/ 4120 h 4239"/>
                <a:gd name="T2" fmla="*/ 42 w 8085"/>
                <a:gd name="T3" fmla="*/ 4120 h 4239"/>
                <a:gd name="T4" fmla="*/ 272 w 8085"/>
                <a:gd name="T5" fmla="*/ 4197 h 4239"/>
                <a:gd name="T6" fmla="*/ 7966 w 8085"/>
                <a:gd name="T7" fmla="*/ 348 h 4239"/>
                <a:gd name="T8" fmla="*/ 7966 w 8085"/>
                <a:gd name="T9" fmla="*/ 348 h 4239"/>
                <a:gd name="T10" fmla="*/ 8042 w 8085"/>
                <a:gd name="T11" fmla="*/ 119 h 4239"/>
                <a:gd name="T12" fmla="*/ 8042 w 8085"/>
                <a:gd name="T13" fmla="*/ 119 h 4239"/>
                <a:gd name="T14" fmla="*/ 7813 w 8085"/>
                <a:gd name="T15" fmla="*/ 42 h 4239"/>
                <a:gd name="T16" fmla="*/ 119 w 8085"/>
                <a:gd name="T17" fmla="*/ 3891 h 4239"/>
                <a:gd name="T18" fmla="*/ 119 w 8085"/>
                <a:gd name="T19" fmla="*/ 3891 h 4239"/>
                <a:gd name="T20" fmla="*/ 42 w 8085"/>
                <a:gd name="T21" fmla="*/ 4120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39">
                  <a:moveTo>
                    <a:pt x="42" y="4120"/>
                  </a:moveTo>
                  <a:lnTo>
                    <a:pt x="42" y="4120"/>
                  </a:lnTo>
                  <a:cubicBezTo>
                    <a:pt x="85" y="4204"/>
                    <a:pt x="187" y="4238"/>
                    <a:pt x="272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1" y="306"/>
                    <a:pt x="8084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691C0499-D038-4E73-998D-0467F24D53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276581" y="6249359"/>
              <a:ext cx="621163" cy="450856"/>
            </a:xfrm>
            <a:custGeom>
              <a:avLst/>
              <a:gdLst>
                <a:gd name="T0" fmla="*/ 42 w 849"/>
                <a:gd name="T1" fmla="*/ 501 h 620"/>
                <a:gd name="T2" fmla="*/ 42 w 849"/>
                <a:gd name="T3" fmla="*/ 501 h 620"/>
                <a:gd name="T4" fmla="*/ 271 w 849"/>
                <a:gd name="T5" fmla="*/ 577 h 620"/>
                <a:gd name="T6" fmla="*/ 729 w 849"/>
                <a:gd name="T7" fmla="*/ 348 h 620"/>
                <a:gd name="T8" fmla="*/ 729 w 849"/>
                <a:gd name="T9" fmla="*/ 348 h 620"/>
                <a:gd name="T10" fmla="*/ 805 w 849"/>
                <a:gd name="T11" fmla="*/ 118 h 620"/>
                <a:gd name="T12" fmla="*/ 805 w 849"/>
                <a:gd name="T13" fmla="*/ 118 h 620"/>
                <a:gd name="T14" fmla="*/ 576 w 849"/>
                <a:gd name="T15" fmla="*/ 42 h 620"/>
                <a:gd name="T16" fmla="*/ 118 w 849"/>
                <a:gd name="T17" fmla="*/ 271 h 620"/>
                <a:gd name="T18" fmla="*/ 118 w 849"/>
                <a:gd name="T19" fmla="*/ 271 h 620"/>
                <a:gd name="T20" fmla="*/ 42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4"/>
                    <a:pt x="187" y="619"/>
                    <a:pt x="271" y="577"/>
                  </a:cubicBezTo>
                  <a:lnTo>
                    <a:pt x="729" y="348"/>
                  </a:lnTo>
                  <a:lnTo>
                    <a:pt x="729" y="348"/>
                  </a:lnTo>
                  <a:cubicBezTo>
                    <a:pt x="813" y="306"/>
                    <a:pt x="848" y="203"/>
                    <a:pt x="805" y="118"/>
                  </a:cubicBezTo>
                  <a:lnTo>
                    <a:pt x="805" y="118"/>
                  </a:lnTo>
                  <a:cubicBezTo>
                    <a:pt x="763" y="34"/>
                    <a:pt x="660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2" y="50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4" name="Freeform 38">
              <a:extLst>
                <a:ext uri="{FF2B5EF4-FFF2-40B4-BE49-F238E27FC236}">
                  <a16:creationId xmlns:a16="http://schemas.microsoft.com/office/drawing/2014/main" id="{FDAC4DD1-2C1D-4830-B995-17B0C98AD5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108581" y="7789124"/>
              <a:ext cx="553576" cy="415681"/>
            </a:xfrm>
            <a:custGeom>
              <a:avLst/>
              <a:gdLst>
                <a:gd name="T0" fmla="*/ 43 w 758"/>
                <a:gd name="T1" fmla="*/ 455 h 574"/>
                <a:gd name="T2" fmla="*/ 43 w 758"/>
                <a:gd name="T3" fmla="*/ 455 h 574"/>
                <a:gd name="T4" fmla="*/ 272 w 758"/>
                <a:gd name="T5" fmla="*/ 531 h 574"/>
                <a:gd name="T6" fmla="*/ 638 w 758"/>
                <a:gd name="T7" fmla="*/ 348 h 574"/>
                <a:gd name="T8" fmla="*/ 638 w 758"/>
                <a:gd name="T9" fmla="*/ 348 h 574"/>
                <a:gd name="T10" fmla="*/ 714 w 758"/>
                <a:gd name="T11" fmla="*/ 119 h 574"/>
                <a:gd name="T12" fmla="*/ 714 w 758"/>
                <a:gd name="T13" fmla="*/ 119 h 574"/>
                <a:gd name="T14" fmla="*/ 485 w 758"/>
                <a:gd name="T15" fmla="*/ 42 h 574"/>
                <a:gd name="T16" fmla="*/ 119 w 758"/>
                <a:gd name="T17" fmla="*/ 225 h 574"/>
                <a:gd name="T18" fmla="*/ 119 w 758"/>
                <a:gd name="T19" fmla="*/ 225 h 574"/>
                <a:gd name="T20" fmla="*/ 43 w 758"/>
                <a:gd name="T21" fmla="*/ 45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8" h="574">
                  <a:moveTo>
                    <a:pt x="43" y="455"/>
                  </a:moveTo>
                  <a:lnTo>
                    <a:pt x="43" y="455"/>
                  </a:lnTo>
                  <a:cubicBezTo>
                    <a:pt x="85" y="539"/>
                    <a:pt x="188" y="573"/>
                    <a:pt x="272" y="531"/>
                  </a:cubicBezTo>
                  <a:lnTo>
                    <a:pt x="638" y="348"/>
                  </a:lnTo>
                  <a:lnTo>
                    <a:pt x="638" y="348"/>
                  </a:lnTo>
                  <a:cubicBezTo>
                    <a:pt x="723" y="305"/>
                    <a:pt x="757" y="203"/>
                    <a:pt x="714" y="119"/>
                  </a:cubicBezTo>
                  <a:lnTo>
                    <a:pt x="714" y="119"/>
                  </a:lnTo>
                  <a:cubicBezTo>
                    <a:pt x="672" y="34"/>
                    <a:pt x="569" y="0"/>
                    <a:pt x="485" y="42"/>
                  </a:cubicBezTo>
                  <a:lnTo>
                    <a:pt x="119" y="225"/>
                  </a:lnTo>
                  <a:lnTo>
                    <a:pt x="119" y="225"/>
                  </a:lnTo>
                  <a:cubicBezTo>
                    <a:pt x="34" y="267"/>
                    <a:pt x="0" y="370"/>
                    <a:pt x="43" y="455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5" name="Freeform 39">
              <a:extLst>
                <a:ext uri="{FF2B5EF4-FFF2-40B4-BE49-F238E27FC236}">
                  <a16:creationId xmlns:a16="http://schemas.microsoft.com/office/drawing/2014/main" id="{638F1F02-6509-418E-BD42-E54EF567AB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737739" y="5570829"/>
              <a:ext cx="5902672" cy="3072844"/>
            </a:xfrm>
            <a:custGeom>
              <a:avLst/>
              <a:gdLst>
                <a:gd name="T0" fmla="*/ 8043 w 8086"/>
                <a:gd name="T1" fmla="*/ 118 h 4239"/>
                <a:gd name="T2" fmla="*/ 8043 w 8086"/>
                <a:gd name="T3" fmla="*/ 118 h 4239"/>
                <a:gd name="T4" fmla="*/ 7814 w 8086"/>
                <a:gd name="T5" fmla="*/ 42 h 4239"/>
                <a:gd name="T6" fmla="*/ 119 w 8086"/>
                <a:gd name="T7" fmla="*/ 3890 h 4239"/>
                <a:gd name="T8" fmla="*/ 119 w 8086"/>
                <a:gd name="T9" fmla="*/ 3890 h 4239"/>
                <a:gd name="T10" fmla="*/ 42 w 8086"/>
                <a:gd name="T11" fmla="*/ 4120 h 4239"/>
                <a:gd name="T12" fmla="*/ 42 w 8086"/>
                <a:gd name="T13" fmla="*/ 4120 h 4239"/>
                <a:gd name="T14" fmla="*/ 272 w 8086"/>
                <a:gd name="T15" fmla="*/ 4196 h 4239"/>
                <a:gd name="T16" fmla="*/ 7967 w 8086"/>
                <a:gd name="T17" fmla="*/ 347 h 4239"/>
                <a:gd name="T18" fmla="*/ 7967 w 8086"/>
                <a:gd name="T19" fmla="*/ 347 h 4239"/>
                <a:gd name="T20" fmla="*/ 8043 w 8086"/>
                <a:gd name="T21" fmla="*/ 118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8043" y="118"/>
                  </a:moveTo>
                  <a:lnTo>
                    <a:pt x="8043" y="118"/>
                  </a:lnTo>
                  <a:cubicBezTo>
                    <a:pt x="8001" y="34"/>
                    <a:pt x="7898" y="0"/>
                    <a:pt x="7814" y="42"/>
                  </a:cubicBezTo>
                  <a:lnTo>
                    <a:pt x="119" y="3890"/>
                  </a:lnTo>
                  <a:lnTo>
                    <a:pt x="119" y="3890"/>
                  </a:lnTo>
                  <a:cubicBezTo>
                    <a:pt x="34" y="3932"/>
                    <a:pt x="0" y="4035"/>
                    <a:pt x="42" y="4120"/>
                  </a:cubicBezTo>
                  <a:lnTo>
                    <a:pt x="42" y="4120"/>
                  </a:lnTo>
                  <a:cubicBezTo>
                    <a:pt x="84" y="4204"/>
                    <a:pt x="187" y="4238"/>
                    <a:pt x="272" y="4196"/>
                  </a:cubicBezTo>
                  <a:lnTo>
                    <a:pt x="7967" y="347"/>
                  </a:lnTo>
                  <a:lnTo>
                    <a:pt x="7967" y="347"/>
                  </a:lnTo>
                  <a:cubicBezTo>
                    <a:pt x="8051" y="305"/>
                    <a:pt x="8085" y="203"/>
                    <a:pt x="8043" y="11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6" name="Freeform 40">
              <a:extLst>
                <a:ext uri="{FF2B5EF4-FFF2-40B4-BE49-F238E27FC236}">
                  <a16:creationId xmlns:a16="http://schemas.microsoft.com/office/drawing/2014/main" id="{5F46D1EA-793C-4D86-A9DE-D575E109C1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40522" y="7961449"/>
              <a:ext cx="617946" cy="450856"/>
            </a:xfrm>
            <a:custGeom>
              <a:avLst/>
              <a:gdLst>
                <a:gd name="T0" fmla="*/ 804 w 848"/>
                <a:gd name="T1" fmla="*/ 119 h 620"/>
                <a:gd name="T2" fmla="*/ 804 w 848"/>
                <a:gd name="T3" fmla="*/ 119 h 620"/>
                <a:gd name="T4" fmla="*/ 576 w 848"/>
                <a:gd name="T5" fmla="*/ 42 h 620"/>
                <a:gd name="T6" fmla="*/ 118 w 848"/>
                <a:gd name="T7" fmla="*/ 271 h 620"/>
                <a:gd name="T8" fmla="*/ 118 w 848"/>
                <a:gd name="T9" fmla="*/ 271 h 620"/>
                <a:gd name="T10" fmla="*/ 41 w 848"/>
                <a:gd name="T11" fmla="*/ 501 h 620"/>
                <a:gd name="T12" fmla="*/ 41 w 848"/>
                <a:gd name="T13" fmla="*/ 501 h 620"/>
                <a:gd name="T14" fmla="*/ 271 w 848"/>
                <a:gd name="T15" fmla="*/ 577 h 620"/>
                <a:gd name="T16" fmla="*/ 727 w 848"/>
                <a:gd name="T17" fmla="*/ 348 h 620"/>
                <a:gd name="T18" fmla="*/ 727 w 848"/>
                <a:gd name="T19" fmla="*/ 348 h 620"/>
                <a:gd name="T20" fmla="*/ 804 w 848"/>
                <a:gd name="T21" fmla="*/ 1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804" y="119"/>
                  </a:moveTo>
                  <a:lnTo>
                    <a:pt x="804" y="119"/>
                  </a:lnTo>
                  <a:cubicBezTo>
                    <a:pt x="762" y="34"/>
                    <a:pt x="659" y="0"/>
                    <a:pt x="576" y="42"/>
                  </a:cubicBezTo>
                  <a:lnTo>
                    <a:pt x="118" y="271"/>
                  </a:lnTo>
                  <a:lnTo>
                    <a:pt x="118" y="271"/>
                  </a:lnTo>
                  <a:cubicBezTo>
                    <a:pt x="33" y="313"/>
                    <a:pt x="0" y="416"/>
                    <a:pt x="41" y="501"/>
                  </a:cubicBezTo>
                  <a:lnTo>
                    <a:pt x="41" y="501"/>
                  </a:lnTo>
                  <a:cubicBezTo>
                    <a:pt x="83" y="585"/>
                    <a:pt x="186" y="619"/>
                    <a:pt x="271" y="577"/>
                  </a:cubicBezTo>
                  <a:lnTo>
                    <a:pt x="727" y="348"/>
                  </a:lnTo>
                  <a:lnTo>
                    <a:pt x="727" y="348"/>
                  </a:lnTo>
                  <a:cubicBezTo>
                    <a:pt x="812" y="306"/>
                    <a:pt x="847" y="203"/>
                    <a:pt x="804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7" name="Freeform 41">
              <a:extLst>
                <a:ext uri="{FF2B5EF4-FFF2-40B4-BE49-F238E27FC236}">
                  <a16:creationId xmlns:a16="http://schemas.microsoft.com/office/drawing/2014/main" id="{7B47CC18-08CD-455C-85FE-1F5F72B5DE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40513" y="8216642"/>
              <a:ext cx="286442" cy="284583"/>
            </a:xfrm>
            <a:custGeom>
              <a:avLst/>
              <a:gdLst>
                <a:gd name="T0" fmla="*/ 348 w 391"/>
                <a:gd name="T1" fmla="*/ 119 h 391"/>
                <a:gd name="T2" fmla="*/ 348 w 391"/>
                <a:gd name="T3" fmla="*/ 119 h 391"/>
                <a:gd name="T4" fmla="*/ 118 w 391"/>
                <a:gd name="T5" fmla="*/ 42 h 391"/>
                <a:gd name="T6" fmla="*/ 118 w 391"/>
                <a:gd name="T7" fmla="*/ 42 h 391"/>
                <a:gd name="T8" fmla="*/ 42 w 391"/>
                <a:gd name="T9" fmla="*/ 271 h 391"/>
                <a:gd name="T10" fmla="*/ 42 w 391"/>
                <a:gd name="T11" fmla="*/ 271 h 391"/>
                <a:gd name="T12" fmla="*/ 271 w 391"/>
                <a:gd name="T13" fmla="*/ 348 h 391"/>
                <a:gd name="T14" fmla="*/ 271 w 391"/>
                <a:gd name="T15" fmla="*/ 348 h 391"/>
                <a:gd name="T16" fmla="*/ 348 w 391"/>
                <a:gd name="T17" fmla="*/ 119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1">
                  <a:moveTo>
                    <a:pt x="348" y="119"/>
                  </a:moveTo>
                  <a:lnTo>
                    <a:pt x="348" y="119"/>
                  </a:lnTo>
                  <a:cubicBezTo>
                    <a:pt x="305" y="34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3" y="84"/>
                    <a:pt x="0" y="187"/>
                    <a:pt x="42" y="271"/>
                  </a:cubicBezTo>
                  <a:lnTo>
                    <a:pt x="42" y="271"/>
                  </a:lnTo>
                  <a:cubicBezTo>
                    <a:pt x="84" y="356"/>
                    <a:pt x="187" y="390"/>
                    <a:pt x="271" y="348"/>
                  </a:cubicBezTo>
                  <a:lnTo>
                    <a:pt x="271" y="348"/>
                  </a:lnTo>
                  <a:cubicBezTo>
                    <a:pt x="355" y="305"/>
                    <a:pt x="390" y="203"/>
                    <a:pt x="348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8" name="Freeform 42">
              <a:extLst>
                <a:ext uri="{FF2B5EF4-FFF2-40B4-BE49-F238E27FC236}">
                  <a16:creationId xmlns:a16="http://schemas.microsoft.com/office/drawing/2014/main" id="{500D47EC-6CF1-41AC-A4AE-AC78CDCB99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11891224" y="5943648"/>
              <a:ext cx="283226" cy="284583"/>
            </a:xfrm>
            <a:custGeom>
              <a:avLst/>
              <a:gdLst>
                <a:gd name="T0" fmla="*/ 347 w 390"/>
                <a:gd name="T1" fmla="*/ 119 h 392"/>
                <a:gd name="T2" fmla="*/ 347 w 390"/>
                <a:gd name="T3" fmla="*/ 119 h 392"/>
                <a:gd name="T4" fmla="*/ 118 w 390"/>
                <a:gd name="T5" fmla="*/ 42 h 392"/>
                <a:gd name="T6" fmla="*/ 118 w 390"/>
                <a:gd name="T7" fmla="*/ 42 h 392"/>
                <a:gd name="T8" fmla="*/ 42 w 390"/>
                <a:gd name="T9" fmla="*/ 272 h 392"/>
                <a:gd name="T10" fmla="*/ 42 w 390"/>
                <a:gd name="T11" fmla="*/ 272 h 392"/>
                <a:gd name="T12" fmla="*/ 271 w 390"/>
                <a:gd name="T13" fmla="*/ 348 h 392"/>
                <a:gd name="T14" fmla="*/ 271 w 390"/>
                <a:gd name="T15" fmla="*/ 348 h 392"/>
                <a:gd name="T16" fmla="*/ 347 w 390"/>
                <a:gd name="T17" fmla="*/ 11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2">
                  <a:moveTo>
                    <a:pt x="347" y="119"/>
                  </a:moveTo>
                  <a:lnTo>
                    <a:pt x="347" y="119"/>
                  </a:lnTo>
                  <a:cubicBezTo>
                    <a:pt x="305" y="35"/>
                    <a:pt x="203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2"/>
                  </a:cubicBezTo>
                  <a:lnTo>
                    <a:pt x="42" y="272"/>
                  </a:lnTo>
                  <a:cubicBezTo>
                    <a:pt x="84" y="356"/>
                    <a:pt x="186" y="391"/>
                    <a:pt x="271" y="348"/>
                  </a:cubicBezTo>
                  <a:lnTo>
                    <a:pt x="271" y="348"/>
                  </a:lnTo>
                  <a:cubicBezTo>
                    <a:pt x="356" y="306"/>
                    <a:pt x="389" y="203"/>
                    <a:pt x="347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9" name="Freeform 43">
              <a:extLst>
                <a:ext uri="{FF2B5EF4-FFF2-40B4-BE49-F238E27FC236}">
                  <a16:creationId xmlns:a16="http://schemas.microsoft.com/office/drawing/2014/main" id="{3603B5BF-2760-4D8F-B59C-9D60AB4226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422178" y="5388390"/>
              <a:ext cx="5139894" cy="2695531"/>
            </a:xfrm>
            <a:custGeom>
              <a:avLst/>
              <a:gdLst>
                <a:gd name="T0" fmla="*/ 43 w 7042"/>
                <a:gd name="T1" fmla="*/ 3598 h 3717"/>
                <a:gd name="T2" fmla="*/ 43 w 7042"/>
                <a:gd name="T3" fmla="*/ 3598 h 3717"/>
                <a:gd name="T4" fmla="*/ 271 w 7042"/>
                <a:gd name="T5" fmla="*/ 3674 h 3717"/>
                <a:gd name="T6" fmla="*/ 6923 w 7042"/>
                <a:gd name="T7" fmla="*/ 348 h 3717"/>
                <a:gd name="T8" fmla="*/ 6923 w 7042"/>
                <a:gd name="T9" fmla="*/ 348 h 3717"/>
                <a:gd name="T10" fmla="*/ 6999 w 7042"/>
                <a:gd name="T11" fmla="*/ 119 h 3717"/>
                <a:gd name="T12" fmla="*/ 6999 w 7042"/>
                <a:gd name="T13" fmla="*/ 119 h 3717"/>
                <a:gd name="T14" fmla="*/ 6770 w 7042"/>
                <a:gd name="T15" fmla="*/ 43 h 3717"/>
                <a:gd name="T16" fmla="*/ 119 w 7042"/>
                <a:gd name="T17" fmla="*/ 3369 h 3717"/>
                <a:gd name="T18" fmla="*/ 119 w 7042"/>
                <a:gd name="T19" fmla="*/ 3369 h 3717"/>
                <a:gd name="T20" fmla="*/ 43 w 7042"/>
                <a:gd name="T21" fmla="*/ 3598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3" y="3598"/>
                  </a:moveTo>
                  <a:lnTo>
                    <a:pt x="43" y="3598"/>
                  </a:lnTo>
                  <a:cubicBezTo>
                    <a:pt x="85" y="3682"/>
                    <a:pt x="187" y="3716"/>
                    <a:pt x="271" y="3674"/>
                  </a:cubicBezTo>
                  <a:lnTo>
                    <a:pt x="6923" y="348"/>
                  </a:lnTo>
                  <a:lnTo>
                    <a:pt x="6923" y="348"/>
                  </a:lnTo>
                  <a:cubicBezTo>
                    <a:pt x="7007" y="306"/>
                    <a:pt x="7041" y="203"/>
                    <a:pt x="6999" y="119"/>
                  </a:cubicBezTo>
                  <a:lnTo>
                    <a:pt x="6999" y="119"/>
                  </a:lnTo>
                  <a:cubicBezTo>
                    <a:pt x="6957" y="34"/>
                    <a:pt x="6854" y="0"/>
                    <a:pt x="6770" y="43"/>
                  </a:cubicBezTo>
                  <a:lnTo>
                    <a:pt x="119" y="3369"/>
                  </a:lnTo>
                  <a:lnTo>
                    <a:pt x="119" y="3369"/>
                  </a:lnTo>
                  <a:cubicBezTo>
                    <a:pt x="34" y="3411"/>
                    <a:pt x="0" y="3513"/>
                    <a:pt x="43" y="3598"/>
                  </a:cubicBezTo>
                </a:path>
              </a:pathLst>
            </a:custGeom>
            <a:solidFill>
              <a:srgbClr val="002B6A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AABF9745-A166-48CD-A229-A0ABE84607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9403" y="6016859"/>
              <a:ext cx="5899452" cy="3076040"/>
            </a:xfrm>
            <a:custGeom>
              <a:avLst/>
              <a:gdLst>
                <a:gd name="T0" fmla="*/ 8042 w 8085"/>
                <a:gd name="T1" fmla="*/ 119 h 4240"/>
                <a:gd name="T2" fmla="*/ 8042 w 8085"/>
                <a:gd name="T3" fmla="*/ 119 h 4240"/>
                <a:gd name="T4" fmla="*/ 7813 w 8085"/>
                <a:gd name="T5" fmla="*/ 43 h 4240"/>
                <a:gd name="T6" fmla="*/ 118 w 8085"/>
                <a:gd name="T7" fmla="*/ 3891 h 4240"/>
                <a:gd name="T8" fmla="*/ 118 w 8085"/>
                <a:gd name="T9" fmla="*/ 3891 h 4240"/>
                <a:gd name="T10" fmla="*/ 42 w 8085"/>
                <a:gd name="T11" fmla="*/ 4121 h 4240"/>
                <a:gd name="T12" fmla="*/ 42 w 8085"/>
                <a:gd name="T13" fmla="*/ 4121 h 4240"/>
                <a:gd name="T14" fmla="*/ 271 w 8085"/>
                <a:gd name="T15" fmla="*/ 4197 h 4240"/>
                <a:gd name="T16" fmla="*/ 7966 w 8085"/>
                <a:gd name="T17" fmla="*/ 348 h 4240"/>
                <a:gd name="T18" fmla="*/ 7966 w 8085"/>
                <a:gd name="T19" fmla="*/ 348 h 4240"/>
                <a:gd name="T20" fmla="*/ 8042 w 8085"/>
                <a:gd name="T21" fmla="*/ 119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5" h="4240">
                  <a:moveTo>
                    <a:pt x="8042" y="119"/>
                  </a:moveTo>
                  <a:lnTo>
                    <a:pt x="8042" y="119"/>
                  </a:lnTo>
                  <a:cubicBezTo>
                    <a:pt x="7999" y="35"/>
                    <a:pt x="7897" y="0"/>
                    <a:pt x="7813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1"/>
                  </a:cubicBezTo>
                  <a:lnTo>
                    <a:pt x="42" y="4121"/>
                  </a:lnTo>
                  <a:cubicBezTo>
                    <a:pt x="84" y="4204"/>
                    <a:pt x="187" y="4239"/>
                    <a:pt x="271" y="4197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6"/>
                    <a:pt x="8084" y="204"/>
                    <a:pt x="8042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D22EE56E-9C78-4AB9-9A61-2339982851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874015" y="833201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A4751DF4-CC6C-4DD0-82D5-0EB60E4383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736290" y="6695649"/>
              <a:ext cx="5902672" cy="3072844"/>
            </a:xfrm>
            <a:custGeom>
              <a:avLst/>
              <a:gdLst>
                <a:gd name="T0" fmla="*/ 42 w 8086"/>
                <a:gd name="T1" fmla="*/ 4119 h 4239"/>
                <a:gd name="T2" fmla="*/ 42 w 8086"/>
                <a:gd name="T3" fmla="*/ 4119 h 4239"/>
                <a:gd name="T4" fmla="*/ 271 w 8086"/>
                <a:gd name="T5" fmla="*/ 4196 h 4239"/>
                <a:gd name="T6" fmla="*/ 7966 w 8086"/>
                <a:gd name="T7" fmla="*/ 348 h 4239"/>
                <a:gd name="T8" fmla="*/ 7966 w 8086"/>
                <a:gd name="T9" fmla="*/ 348 h 4239"/>
                <a:gd name="T10" fmla="*/ 8042 w 8086"/>
                <a:gd name="T11" fmla="*/ 119 h 4239"/>
                <a:gd name="T12" fmla="*/ 8042 w 8086"/>
                <a:gd name="T13" fmla="*/ 119 h 4239"/>
                <a:gd name="T14" fmla="*/ 7813 w 8086"/>
                <a:gd name="T15" fmla="*/ 42 h 4239"/>
                <a:gd name="T16" fmla="*/ 119 w 8086"/>
                <a:gd name="T17" fmla="*/ 3891 h 4239"/>
                <a:gd name="T18" fmla="*/ 119 w 8086"/>
                <a:gd name="T19" fmla="*/ 3891 h 4239"/>
                <a:gd name="T20" fmla="*/ 42 w 8086"/>
                <a:gd name="T21" fmla="*/ 4119 h 4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39">
                  <a:moveTo>
                    <a:pt x="42" y="4119"/>
                  </a:moveTo>
                  <a:lnTo>
                    <a:pt x="42" y="4119"/>
                  </a:lnTo>
                  <a:cubicBezTo>
                    <a:pt x="85" y="4204"/>
                    <a:pt x="187" y="4238"/>
                    <a:pt x="271" y="4196"/>
                  </a:cubicBezTo>
                  <a:lnTo>
                    <a:pt x="7966" y="348"/>
                  </a:lnTo>
                  <a:lnTo>
                    <a:pt x="7966" y="348"/>
                  </a:lnTo>
                  <a:cubicBezTo>
                    <a:pt x="8050" y="305"/>
                    <a:pt x="8085" y="203"/>
                    <a:pt x="8042" y="119"/>
                  </a:cubicBezTo>
                  <a:lnTo>
                    <a:pt x="8042" y="119"/>
                  </a:lnTo>
                  <a:cubicBezTo>
                    <a:pt x="8000" y="34"/>
                    <a:pt x="7898" y="0"/>
                    <a:pt x="7813" y="42"/>
                  </a:cubicBezTo>
                  <a:lnTo>
                    <a:pt x="119" y="3891"/>
                  </a:lnTo>
                  <a:lnTo>
                    <a:pt x="119" y="3891"/>
                  </a:lnTo>
                  <a:cubicBezTo>
                    <a:pt x="34" y="3933"/>
                    <a:pt x="0" y="4035"/>
                    <a:pt x="42" y="4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17995381-7B41-465A-8714-32727AB8EE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450840" y="6868223"/>
              <a:ext cx="753122" cy="518002"/>
            </a:xfrm>
            <a:custGeom>
              <a:avLst/>
              <a:gdLst>
                <a:gd name="T0" fmla="*/ 42 w 1033"/>
                <a:gd name="T1" fmla="*/ 593 h 713"/>
                <a:gd name="T2" fmla="*/ 42 w 1033"/>
                <a:gd name="T3" fmla="*/ 593 h 713"/>
                <a:gd name="T4" fmla="*/ 272 w 1033"/>
                <a:gd name="T5" fmla="*/ 669 h 713"/>
                <a:gd name="T6" fmla="*/ 913 w 1033"/>
                <a:gd name="T7" fmla="*/ 349 h 713"/>
                <a:gd name="T8" fmla="*/ 913 w 1033"/>
                <a:gd name="T9" fmla="*/ 349 h 713"/>
                <a:gd name="T10" fmla="*/ 989 w 1033"/>
                <a:gd name="T11" fmla="*/ 120 h 713"/>
                <a:gd name="T12" fmla="*/ 989 w 1033"/>
                <a:gd name="T13" fmla="*/ 120 h 713"/>
                <a:gd name="T14" fmla="*/ 760 w 1033"/>
                <a:gd name="T15" fmla="*/ 43 h 713"/>
                <a:gd name="T16" fmla="*/ 119 w 1033"/>
                <a:gd name="T17" fmla="*/ 363 h 713"/>
                <a:gd name="T18" fmla="*/ 119 w 1033"/>
                <a:gd name="T19" fmla="*/ 363 h 713"/>
                <a:gd name="T20" fmla="*/ 42 w 1033"/>
                <a:gd name="T21" fmla="*/ 59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3" h="713">
                  <a:moveTo>
                    <a:pt x="42" y="593"/>
                  </a:moveTo>
                  <a:lnTo>
                    <a:pt x="42" y="593"/>
                  </a:lnTo>
                  <a:cubicBezTo>
                    <a:pt x="84" y="678"/>
                    <a:pt x="187" y="712"/>
                    <a:pt x="272" y="669"/>
                  </a:cubicBezTo>
                  <a:lnTo>
                    <a:pt x="913" y="349"/>
                  </a:lnTo>
                  <a:lnTo>
                    <a:pt x="913" y="349"/>
                  </a:lnTo>
                  <a:cubicBezTo>
                    <a:pt x="997" y="306"/>
                    <a:pt x="1032" y="204"/>
                    <a:pt x="989" y="120"/>
                  </a:cubicBezTo>
                  <a:lnTo>
                    <a:pt x="989" y="120"/>
                  </a:lnTo>
                  <a:cubicBezTo>
                    <a:pt x="947" y="35"/>
                    <a:pt x="844" y="0"/>
                    <a:pt x="760" y="43"/>
                  </a:cubicBezTo>
                  <a:lnTo>
                    <a:pt x="119" y="363"/>
                  </a:lnTo>
                  <a:lnTo>
                    <a:pt x="119" y="363"/>
                  </a:lnTo>
                  <a:cubicBezTo>
                    <a:pt x="34" y="406"/>
                    <a:pt x="0" y="508"/>
                    <a:pt x="42" y="5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C1755F02-1D25-40FC-BB5D-7532ED391C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269817" y="9108201"/>
              <a:ext cx="286442" cy="284581"/>
            </a:xfrm>
            <a:custGeom>
              <a:avLst/>
              <a:gdLst>
                <a:gd name="T0" fmla="*/ 42 w 391"/>
                <a:gd name="T1" fmla="*/ 272 h 392"/>
                <a:gd name="T2" fmla="*/ 42 w 391"/>
                <a:gd name="T3" fmla="*/ 272 h 392"/>
                <a:gd name="T4" fmla="*/ 272 w 391"/>
                <a:gd name="T5" fmla="*/ 349 h 392"/>
                <a:gd name="T6" fmla="*/ 272 w 391"/>
                <a:gd name="T7" fmla="*/ 349 h 392"/>
                <a:gd name="T8" fmla="*/ 348 w 391"/>
                <a:gd name="T9" fmla="*/ 119 h 392"/>
                <a:gd name="T10" fmla="*/ 348 w 391"/>
                <a:gd name="T11" fmla="*/ 119 h 392"/>
                <a:gd name="T12" fmla="*/ 118 w 391"/>
                <a:gd name="T13" fmla="*/ 43 h 392"/>
                <a:gd name="T14" fmla="*/ 118 w 391"/>
                <a:gd name="T15" fmla="*/ 43 h 392"/>
                <a:gd name="T16" fmla="*/ 42 w 391"/>
                <a:gd name="T17" fmla="*/ 27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2">
                  <a:moveTo>
                    <a:pt x="42" y="272"/>
                  </a:moveTo>
                  <a:lnTo>
                    <a:pt x="42" y="272"/>
                  </a:lnTo>
                  <a:cubicBezTo>
                    <a:pt x="84" y="357"/>
                    <a:pt x="187" y="391"/>
                    <a:pt x="272" y="349"/>
                  </a:cubicBezTo>
                  <a:lnTo>
                    <a:pt x="272" y="349"/>
                  </a:lnTo>
                  <a:cubicBezTo>
                    <a:pt x="356" y="306"/>
                    <a:pt x="390" y="203"/>
                    <a:pt x="348" y="119"/>
                  </a:cubicBezTo>
                  <a:lnTo>
                    <a:pt x="348" y="119"/>
                  </a:lnTo>
                  <a:cubicBezTo>
                    <a:pt x="306" y="35"/>
                    <a:pt x="203" y="0"/>
                    <a:pt x="118" y="43"/>
                  </a:cubicBezTo>
                  <a:lnTo>
                    <a:pt x="118" y="43"/>
                  </a:lnTo>
                  <a:cubicBezTo>
                    <a:pt x="34" y="85"/>
                    <a:pt x="0" y="188"/>
                    <a:pt x="42" y="272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AB3F257B-B424-4AA8-B09F-715E9BFB8D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517326" y="5651286"/>
              <a:ext cx="5139894" cy="2695531"/>
            </a:xfrm>
            <a:custGeom>
              <a:avLst/>
              <a:gdLst>
                <a:gd name="T0" fmla="*/ 42 w 7042"/>
                <a:gd name="T1" fmla="*/ 3597 h 3717"/>
                <a:gd name="T2" fmla="*/ 42 w 7042"/>
                <a:gd name="T3" fmla="*/ 3597 h 3717"/>
                <a:gd name="T4" fmla="*/ 272 w 7042"/>
                <a:gd name="T5" fmla="*/ 3674 h 3717"/>
                <a:gd name="T6" fmla="*/ 6922 w 7042"/>
                <a:gd name="T7" fmla="*/ 348 h 3717"/>
                <a:gd name="T8" fmla="*/ 6922 w 7042"/>
                <a:gd name="T9" fmla="*/ 348 h 3717"/>
                <a:gd name="T10" fmla="*/ 6998 w 7042"/>
                <a:gd name="T11" fmla="*/ 118 h 3717"/>
                <a:gd name="T12" fmla="*/ 6998 w 7042"/>
                <a:gd name="T13" fmla="*/ 118 h 3717"/>
                <a:gd name="T14" fmla="*/ 6770 w 7042"/>
                <a:gd name="T15" fmla="*/ 42 h 3717"/>
                <a:gd name="T16" fmla="*/ 119 w 7042"/>
                <a:gd name="T17" fmla="*/ 3368 h 3717"/>
                <a:gd name="T18" fmla="*/ 119 w 7042"/>
                <a:gd name="T19" fmla="*/ 3368 h 3717"/>
                <a:gd name="T20" fmla="*/ 42 w 7042"/>
                <a:gd name="T21" fmla="*/ 3597 h 3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7">
                  <a:moveTo>
                    <a:pt x="42" y="3597"/>
                  </a:moveTo>
                  <a:lnTo>
                    <a:pt x="42" y="3597"/>
                  </a:lnTo>
                  <a:cubicBezTo>
                    <a:pt x="84" y="3682"/>
                    <a:pt x="187" y="3716"/>
                    <a:pt x="272" y="3674"/>
                  </a:cubicBezTo>
                  <a:lnTo>
                    <a:pt x="6922" y="348"/>
                  </a:lnTo>
                  <a:lnTo>
                    <a:pt x="6922" y="348"/>
                  </a:lnTo>
                  <a:cubicBezTo>
                    <a:pt x="7007" y="305"/>
                    <a:pt x="7041" y="203"/>
                    <a:pt x="6998" y="118"/>
                  </a:cubicBezTo>
                  <a:lnTo>
                    <a:pt x="6998" y="118"/>
                  </a:lnTo>
                  <a:cubicBezTo>
                    <a:pt x="6957" y="33"/>
                    <a:pt x="6854" y="0"/>
                    <a:pt x="6770" y="42"/>
                  </a:cubicBezTo>
                  <a:lnTo>
                    <a:pt x="119" y="3368"/>
                  </a:lnTo>
                  <a:lnTo>
                    <a:pt x="119" y="3368"/>
                  </a:lnTo>
                  <a:cubicBezTo>
                    <a:pt x="34" y="3410"/>
                    <a:pt x="0" y="3513"/>
                    <a:pt x="42" y="3597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02B075C4-0E80-4C75-A533-293820C2DE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878885" y="5818248"/>
              <a:ext cx="617946" cy="450853"/>
            </a:xfrm>
            <a:custGeom>
              <a:avLst/>
              <a:gdLst>
                <a:gd name="T0" fmla="*/ 42 w 848"/>
                <a:gd name="T1" fmla="*/ 501 h 620"/>
                <a:gd name="T2" fmla="*/ 42 w 848"/>
                <a:gd name="T3" fmla="*/ 501 h 620"/>
                <a:gd name="T4" fmla="*/ 271 w 848"/>
                <a:gd name="T5" fmla="*/ 577 h 620"/>
                <a:gd name="T6" fmla="*/ 728 w 848"/>
                <a:gd name="T7" fmla="*/ 348 h 620"/>
                <a:gd name="T8" fmla="*/ 728 w 848"/>
                <a:gd name="T9" fmla="*/ 348 h 620"/>
                <a:gd name="T10" fmla="*/ 805 w 848"/>
                <a:gd name="T11" fmla="*/ 119 h 620"/>
                <a:gd name="T12" fmla="*/ 805 w 848"/>
                <a:gd name="T13" fmla="*/ 119 h 620"/>
                <a:gd name="T14" fmla="*/ 576 w 848"/>
                <a:gd name="T15" fmla="*/ 43 h 620"/>
                <a:gd name="T16" fmla="*/ 119 w 848"/>
                <a:gd name="T17" fmla="*/ 272 h 620"/>
                <a:gd name="T18" fmla="*/ 119 w 848"/>
                <a:gd name="T19" fmla="*/ 272 h 620"/>
                <a:gd name="T20" fmla="*/ 42 w 848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8" h="620">
                  <a:moveTo>
                    <a:pt x="42" y="501"/>
                  </a:moveTo>
                  <a:lnTo>
                    <a:pt x="42" y="501"/>
                  </a:lnTo>
                  <a:cubicBezTo>
                    <a:pt x="84" y="585"/>
                    <a:pt x="186" y="619"/>
                    <a:pt x="271" y="577"/>
                  </a:cubicBezTo>
                  <a:lnTo>
                    <a:pt x="728" y="348"/>
                  </a:lnTo>
                  <a:lnTo>
                    <a:pt x="728" y="348"/>
                  </a:lnTo>
                  <a:cubicBezTo>
                    <a:pt x="813" y="306"/>
                    <a:pt x="847" y="204"/>
                    <a:pt x="805" y="119"/>
                  </a:cubicBezTo>
                  <a:lnTo>
                    <a:pt x="805" y="119"/>
                  </a:lnTo>
                  <a:cubicBezTo>
                    <a:pt x="762" y="34"/>
                    <a:pt x="660" y="0"/>
                    <a:pt x="576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3"/>
                    <a:pt x="0" y="416"/>
                    <a:pt x="42" y="5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FC5F528F-6664-41A1-B8F3-6CC8EEF28D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6324691" y="6684569"/>
              <a:ext cx="553576" cy="415681"/>
            </a:xfrm>
            <a:custGeom>
              <a:avLst/>
              <a:gdLst>
                <a:gd name="T0" fmla="*/ 42 w 757"/>
                <a:gd name="T1" fmla="*/ 455 h 575"/>
                <a:gd name="T2" fmla="*/ 42 w 757"/>
                <a:gd name="T3" fmla="*/ 455 h 575"/>
                <a:gd name="T4" fmla="*/ 272 w 757"/>
                <a:gd name="T5" fmla="*/ 531 h 575"/>
                <a:gd name="T6" fmla="*/ 637 w 757"/>
                <a:gd name="T7" fmla="*/ 349 h 575"/>
                <a:gd name="T8" fmla="*/ 637 w 757"/>
                <a:gd name="T9" fmla="*/ 349 h 575"/>
                <a:gd name="T10" fmla="*/ 714 w 757"/>
                <a:gd name="T11" fmla="*/ 119 h 575"/>
                <a:gd name="T12" fmla="*/ 714 w 757"/>
                <a:gd name="T13" fmla="*/ 119 h 575"/>
                <a:gd name="T14" fmla="*/ 485 w 757"/>
                <a:gd name="T15" fmla="*/ 43 h 575"/>
                <a:gd name="T16" fmla="*/ 118 w 757"/>
                <a:gd name="T17" fmla="*/ 226 h 575"/>
                <a:gd name="T18" fmla="*/ 118 w 757"/>
                <a:gd name="T19" fmla="*/ 226 h 575"/>
                <a:gd name="T20" fmla="*/ 42 w 757"/>
                <a:gd name="T21" fmla="*/ 45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7" h="575">
                  <a:moveTo>
                    <a:pt x="42" y="455"/>
                  </a:moveTo>
                  <a:lnTo>
                    <a:pt x="42" y="455"/>
                  </a:lnTo>
                  <a:cubicBezTo>
                    <a:pt x="84" y="540"/>
                    <a:pt x="187" y="574"/>
                    <a:pt x="272" y="531"/>
                  </a:cubicBezTo>
                  <a:lnTo>
                    <a:pt x="637" y="349"/>
                  </a:lnTo>
                  <a:lnTo>
                    <a:pt x="637" y="349"/>
                  </a:lnTo>
                  <a:cubicBezTo>
                    <a:pt x="722" y="306"/>
                    <a:pt x="756" y="204"/>
                    <a:pt x="714" y="119"/>
                  </a:cubicBezTo>
                  <a:lnTo>
                    <a:pt x="714" y="119"/>
                  </a:lnTo>
                  <a:cubicBezTo>
                    <a:pt x="671" y="35"/>
                    <a:pt x="569" y="0"/>
                    <a:pt x="485" y="43"/>
                  </a:cubicBezTo>
                  <a:lnTo>
                    <a:pt x="118" y="226"/>
                  </a:lnTo>
                  <a:lnTo>
                    <a:pt x="118" y="226"/>
                  </a:lnTo>
                  <a:cubicBezTo>
                    <a:pt x="34" y="268"/>
                    <a:pt x="0" y="370"/>
                    <a:pt x="42" y="455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C042F8B4-E257-42E7-BE82-9811BD8350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637625" y="5261733"/>
              <a:ext cx="5139895" cy="2695531"/>
            </a:xfrm>
            <a:custGeom>
              <a:avLst/>
              <a:gdLst>
                <a:gd name="T0" fmla="*/ 41 w 7042"/>
                <a:gd name="T1" fmla="*/ 3598 h 3718"/>
                <a:gd name="T2" fmla="*/ 41 w 7042"/>
                <a:gd name="T3" fmla="*/ 3598 h 3718"/>
                <a:gd name="T4" fmla="*/ 271 w 7042"/>
                <a:gd name="T5" fmla="*/ 3674 h 3718"/>
                <a:gd name="T6" fmla="*/ 6922 w 7042"/>
                <a:gd name="T7" fmla="*/ 349 h 3718"/>
                <a:gd name="T8" fmla="*/ 6922 w 7042"/>
                <a:gd name="T9" fmla="*/ 349 h 3718"/>
                <a:gd name="T10" fmla="*/ 6998 w 7042"/>
                <a:gd name="T11" fmla="*/ 119 h 3718"/>
                <a:gd name="T12" fmla="*/ 6998 w 7042"/>
                <a:gd name="T13" fmla="*/ 119 h 3718"/>
                <a:gd name="T14" fmla="*/ 6769 w 7042"/>
                <a:gd name="T15" fmla="*/ 43 h 3718"/>
                <a:gd name="T16" fmla="*/ 118 w 7042"/>
                <a:gd name="T17" fmla="*/ 3369 h 3718"/>
                <a:gd name="T18" fmla="*/ 118 w 7042"/>
                <a:gd name="T19" fmla="*/ 3369 h 3718"/>
                <a:gd name="T20" fmla="*/ 41 w 7042"/>
                <a:gd name="T21" fmla="*/ 359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42" h="3718">
                  <a:moveTo>
                    <a:pt x="41" y="3598"/>
                  </a:moveTo>
                  <a:lnTo>
                    <a:pt x="41" y="3598"/>
                  </a:lnTo>
                  <a:cubicBezTo>
                    <a:pt x="83" y="3683"/>
                    <a:pt x="186" y="3717"/>
                    <a:pt x="271" y="3674"/>
                  </a:cubicBezTo>
                  <a:lnTo>
                    <a:pt x="6922" y="349"/>
                  </a:lnTo>
                  <a:lnTo>
                    <a:pt x="6922" y="349"/>
                  </a:lnTo>
                  <a:cubicBezTo>
                    <a:pt x="7006" y="306"/>
                    <a:pt x="7041" y="204"/>
                    <a:pt x="6998" y="119"/>
                  </a:cubicBezTo>
                  <a:lnTo>
                    <a:pt x="6998" y="119"/>
                  </a:lnTo>
                  <a:cubicBezTo>
                    <a:pt x="6956" y="35"/>
                    <a:pt x="6854" y="0"/>
                    <a:pt x="6769" y="43"/>
                  </a:cubicBezTo>
                  <a:lnTo>
                    <a:pt x="118" y="3369"/>
                  </a:lnTo>
                  <a:lnTo>
                    <a:pt x="118" y="3369"/>
                  </a:lnTo>
                  <a:cubicBezTo>
                    <a:pt x="34" y="3411"/>
                    <a:pt x="0" y="3514"/>
                    <a:pt x="41" y="359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2A8AFBBE-DD00-4724-B444-9D85635826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1740319" y="6146629"/>
              <a:ext cx="5902672" cy="3076040"/>
            </a:xfrm>
            <a:custGeom>
              <a:avLst/>
              <a:gdLst>
                <a:gd name="T0" fmla="*/ 42 w 8086"/>
                <a:gd name="T1" fmla="*/ 4120 h 4240"/>
                <a:gd name="T2" fmla="*/ 42 w 8086"/>
                <a:gd name="T3" fmla="*/ 4120 h 4240"/>
                <a:gd name="T4" fmla="*/ 272 w 8086"/>
                <a:gd name="T5" fmla="*/ 4197 h 4240"/>
                <a:gd name="T6" fmla="*/ 7967 w 8086"/>
                <a:gd name="T7" fmla="*/ 349 h 4240"/>
                <a:gd name="T8" fmla="*/ 7967 w 8086"/>
                <a:gd name="T9" fmla="*/ 349 h 4240"/>
                <a:gd name="T10" fmla="*/ 8043 w 8086"/>
                <a:gd name="T11" fmla="*/ 119 h 4240"/>
                <a:gd name="T12" fmla="*/ 8043 w 8086"/>
                <a:gd name="T13" fmla="*/ 119 h 4240"/>
                <a:gd name="T14" fmla="*/ 7814 w 8086"/>
                <a:gd name="T15" fmla="*/ 43 h 4240"/>
                <a:gd name="T16" fmla="*/ 118 w 8086"/>
                <a:gd name="T17" fmla="*/ 3891 h 4240"/>
                <a:gd name="T18" fmla="*/ 118 w 8086"/>
                <a:gd name="T19" fmla="*/ 3891 h 4240"/>
                <a:gd name="T20" fmla="*/ 42 w 8086"/>
                <a:gd name="T21" fmla="*/ 4120 h 4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6" h="4240">
                  <a:moveTo>
                    <a:pt x="42" y="4120"/>
                  </a:moveTo>
                  <a:lnTo>
                    <a:pt x="42" y="4120"/>
                  </a:lnTo>
                  <a:cubicBezTo>
                    <a:pt x="84" y="4205"/>
                    <a:pt x="187" y="4239"/>
                    <a:pt x="272" y="4197"/>
                  </a:cubicBezTo>
                  <a:lnTo>
                    <a:pt x="7967" y="349"/>
                  </a:lnTo>
                  <a:lnTo>
                    <a:pt x="7967" y="349"/>
                  </a:lnTo>
                  <a:cubicBezTo>
                    <a:pt x="8051" y="307"/>
                    <a:pt x="8085" y="204"/>
                    <a:pt x="8043" y="119"/>
                  </a:cubicBezTo>
                  <a:lnTo>
                    <a:pt x="8043" y="119"/>
                  </a:lnTo>
                  <a:cubicBezTo>
                    <a:pt x="8001" y="35"/>
                    <a:pt x="7899" y="0"/>
                    <a:pt x="7814" y="43"/>
                  </a:cubicBezTo>
                  <a:lnTo>
                    <a:pt x="118" y="3891"/>
                  </a:lnTo>
                  <a:lnTo>
                    <a:pt x="118" y="3891"/>
                  </a:lnTo>
                  <a:cubicBezTo>
                    <a:pt x="34" y="3933"/>
                    <a:pt x="0" y="4036"/>
                    <a:pt x="42" y="412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D04779C4-BF90-4B8D-9838-794AAAC4D5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4438694" y="6377756"/>
              <a:ext cx="621163" cy="450856"/>
            </a:xfrm>
            <a:custGeom>
              <a:avLst/>
              <a:gdLst>
                <a:gd name="T0" fmla="*/ 43 w 849"/>
                <a:gd name="T1" fmla="*/ 501 h 620"/>
                <a:gd name="T2" fmla="*/ 43 w 849"/>
                <a:gd name="T3" fmla="*/ 501 h 620"/>
                <a:gd name="T4" fmla="*/ 271 w 849"/>
                <a:gd name="T5" fmla="*/ 577 h 620"/>
                <a:gd name="T6" fmla="*/ 730 w 849"/>
                <a:gd name="T7" fmla="*/ 348 h 620"/>
                <a:gd name="T8" fmla="*/ 730 w 849"/>
                <a:gd name="T9" fmla="*/ 348 h 620"/>
                <a:gd name="T10" fmla="*/ 806 w 849"/>
                <a:gd name="T11" fmla="*/ 119 h 620"/>
                <a:gd name="T12" fmla="*/ 806 w 849"/>
                <a:gd name="T13" fmla="*/ 119 h 620"/>
                <a:gd name="T14" fmla="*/ 577 w 849"/>
                <a:gd name="T15" fmla="*/ 43 h 620"/>
                <a:gd name="T16" fmla="*/ 119 w 849"/>
                <a:gd name="T17" fmla="*/ 272 h 620"/>
                <a:gd name="T18" fmla="*/ 119 w 849"/>
                <a:gd name="T19" fmla="*/ 272 h 620"/>
                <a:gd name="T20" fmla="*/ 43 w 849"/>
                <a:gd name="T21" fmla="*/ 501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620">
                  <a:moveTo>
                    <a:pt x="43" y="501"/>
                  </a:moveTo>
                  <a:lnTo>
                    <a:pt x="43" y="501"/>
                  </a:lnTo>
                  <a:cubicBezTo>
                    <a:pt x="85" y="586"/>
                    <a:pt x="187" y="619"/>
                    <a:pt x="271" y="577"/>
                  </a:cubicBezTo>
                  <a:lnTo>
                    <a:pt x="730" y="348"/>
                  </a:lnTo>
                  <a:lnTo>
                    <a:pt x="730" y="348"/>
                  </a:lnTo>
                  <a:cubicBezTo>
                    <a:pt x="814" y="306"/>
                    <a:pt x="848" y="204"/>
                    <a:pt x="806" y="119"/>
                  </a:cubicBezTo>
                  <a:lnTo>
                    <a:pt x="806" y="119"/>
                  </a:lnTo>
                  <a:cubicBezTo>
                    <a:pt x="764" y="35"/>
                    <a:pt x="661" y="0"/>
                    <a:pt x="577" y="43"/>
                  </a:cubicBezTo>
                  <a:lnTo>
                    <a:pt x="119" y="272"/>
                  </a:lnTo>
                  <a:lnTo>
                    <a:pt x="119" y="272"/>
                  </a:lnTo>
                  <a:cubicBezTo>
                    <a:pt x="34" y="314"/>
                    <a:pt x="0" y="416"/>
                    <a:pt x="43" y="50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E86280D6-F5A3-4C5B-A9C4-A213E0441A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5173424" y="6288835"/>
              <a:ext cx="283226" cy="284583"/>
            </a:xfrm>
            <a:custGeom>
              <a:avLst/>
              <a:gdLst>
                <a:gd name="T0" fmla="*/ 42 w 390"/>
                <a:gd name="T1" fmla="*/ 271 h 391"/>
                <a:gd name="T2" fmla="*/ 42 w 390"/>
                <a:gd name="T3" fmla="*/ 271 h 391"/>
                <a:gd name="T4" fmla="*/ 270 w 390"/>
                <a:gd name="T5" fmla="*/ 348 h 391"/>
                <a:gd name="T6" fmla="*/ 270 w 390"/>
                <a:gd name="T7" fmla="*/ 348 h 391"/>
                <a:gd name="T8" fmla="*/ 347 w 390"/>
                <a:gd name="T9" fmla="*/ 119 h 391"/>
                <a:gd name="T10" fmla="*/ 347 w 390"/>
                <a:gd name="T11" fmla="*/ 119 h 391"/>
                <a:gd name="T12" fmla="*/ 118 w 390"/>
                <a:gd name="T13" fmla="*/ 42 h 391"/>
                <a:gd name="T14" fmla="*/ 118 w 390"/>
                <a:gd name="T15" fmla="*/ 42 h 391"/>
                <a:gd name="T16" fmla="*/ 42 w 390"/>
                <a:gd name="T17" fmla="*/ 27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0" h="391">
                  <a:moveTo>
                    <a:pt x="42" y="271"/>
                  </a:moveTo>
                  <a:lnTo>
                    <a:pt x="42" y="271"/>
                  </a:lnTo>
                  <a:cubicBezTo>
                    <a:pt x="84" y="356"/>
                    <a:pt x="187" y="390"/>
                    <a:pt x="270" y="348"/>
                  </a:cubicBezTo>
                  <a:lnTo>
                    <a:pt x="270" y="348"/>
                  </a:lnTo>
                  <a:cubicBezTo>
                    <a:pt x="355" y="306"/>
                    <a:pt x="389" y="203"/>
                    <a:pt x="347" y="119"/>
                  </a:cubicBezTo>
                  <a:lnTo>
                    <a:pt x="347" y="119"/>
                  </a:lnTo>
                  <a:cubicBezTo>
                    <a:pt x="305" y="34"/>
                    <a:pt x="202" y="0"/>
                    <a:pt x="118" y="42"/>
                  </a:cubicBezTo>
                  <a:lnTo>
                    <a:pt x="118" y="42"/>
                  </a:lnTo>
                  <a:cubicBezTo>
                    <a:pt x="34" y="84"/>
                    <a:pt x="0" y="187"/>
                    <a:pt x="42" y="27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2" name="Freeform 56">
              <a:extLst>
                <a:ext uri="{FF2B5EF4-FFF2-40B4-BE49-F238E27FC236}">
                  <a16:creationId xmlns:a16="http://schemas.microsoft.com/office/drawing/2014/main" id="{01C19F31-0B67-4F39-964C-67255DA059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-2277819" y="8564985"/>
              <a:ext cx="286444" cy="284581"/>
            </a:xfrm>
            <a:custGeom>
              <a:avLst/>
              <a:gdLst>
                <a:gd name="T0" fmla="*/ 43 w 392"/>
                <a:gd name="T1" fmla="*/ 272 h 391"/>
                <a:gd name="T2" fmla="*/ 43 w 392"/>
                <a:gd name="T3" fmla="*/ 272 h 391"/>
                <a:gd name="T4" fmla="*/ 272 w 392"/>
                <a:gd name="T5" fmla="*/ 348 h 391"/>
                <a:gd name="T6" fmla="*/ 272 w 392"/>
                <a:gd name="T7" fmla="*/ 348 h 391"/>
                <a:gd name="T8" fmla="*/ 349 w 392"/>
                <a:gd name="T9" fmla="*/ 119 h 391"/>
                <a:gd name="T10" fmla="*/ 349 w 392"/>
                <a:gd name="T11" fmla="*/ 119 h 391"/>
                <a:gd name="T12" fmla="*/ 119 w 392"/>
                <a:gd name="T13" fmla="*/ 43 h 391"/>
                <a:gd name="T14" fmla="*/ 119 w 392"/>
                <a:gd name="T15" fmla="*/ 43 h 391"/>
                <a:gd name="T16" fmla="*/ 43 w 392"/>
                <a:gd name="T17" fmla="*/ 2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1">
                  <a:moveTo>
                    <a:pt x="43" y="272"/>
                  </a:moveTo>
                  <a:lnTo>
                    <a:pt x="43" y="272"/>
                  </a:lnTo>
                  <a:cubicBezTo>
                    <a:pt x="85" y="356"/>
                    <a:pt x="188" y="390"/>
                    <a:pt x="272" y="348"/>
                  </a:cubicBezTo>
                  <a:lnTo>
                    <a:pt x="272" y="348"/>
                  </a:lnTo>
                  <a:cubicBezTo>
                    <a:pt x="356" y="306"/>
                    <a:pt x="391" y="204"/>
                    <a:pt x="349" y="119"/>
                  </a:cubicBezTo>
                  <a:lnTo>
                    <a:pt x="349" y="119"/>
                  </a:lnTo>
                  <a:cubicBezTo>
                    <a:pt x="306" y="34"/>
                    <a:pt x="204" y="0"/>
                    <a:pt x="119" y="43"/>
                  </a:cubicBezTo>
                  <a:lnTo>
                    <a:pt x="119" y="43"/>
                  </a:lnTo>
                  <a:cubicBezTo>
                    <a:pt x="35" y="85"/>
                    <a:pt x="0" y="187"/>
                    <a:pt x="43" y="27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3" name="Freeform 45">
              <a:extLst>
                <a:ext uri="{FF2B5EF4-FFF2-40B4-BE49-F238E27FC236}">
                  <a16:creationId xmlns:a16="http://schemas.microsoft.com/office/drawing/2014/main" id="{7C73A20D-9169-4D67-870D-07E8BC605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014175" y="6035122"/>
              <a:ext cx="1618891" cy="946474"/>
            </a:xfrm>
            <a:custGeom>
              <a:avLst/>
              <a:gdLst>
                <a:gd name="T0" fmla="*/ 2174 w 2217"/>
                <a:gd name="T1" fmla="*/ 119 h 1304"/>
                <a:gd name="T2" fmla="*/ 2174 w 2217"/>
                <a:gd name="T3" fmla="*/ 119 h 1304"/>
                <a:gd name="T4" fmla="*/ 1944 w 2217"/>
                <a:gd name="T5" fmla="*/ 42 h 1304"/>
                <a:gd name="T6" fmla="*/ 119 w 2217"/>
                <a:gd name="T7" fmla="*/ 956 h 1304"/>
                <a:gd name="T8" fmla="*/ 119 w 2217"/>
                <a:gd name="T9" fmla="*/ 956 h 1304"/>
                <a:gd name="T10" fmla="*/ 42 w 2217"/>
                <a:gd name="T11" fmla="*/ 1185 h 1304"/>
                <a:gd name="T12" fmla="*/ 42 w 2217"/>
                <a:gd name="T13" fmla="*/ 1185 h 1304"/>
                <a:gd name="T14" fmla="*/ 271 w 2217"/>
                <a:gd name="T15" fmla="*/ 1262 h 1304"/>
                <a:gd name="T16" fmla="*/ 2098 w 2217"/>
                <a:gd name="T17" fmla="*/ 348 h 1304"/>
                <a:gd name="T18" fmla="*/ 2098 w 2217"/>
                <a:gd name="T19" fmla="*/ 348 h 1304"/>
                <a:gd name="T20" fmla="*/ 2174 w 2217"/>
                <a:gd name="T21" fmla="*/ 11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2174" y="119"/>
                  </a:moveTo>
                  <a:lnTo>
                    <a:pt x="2174" y="119"/>
                  </a:lnTo>
                  <a:cubicBezTo>
                    <a:pt x="2132" y="34"/>
                    <a:pt x="2029" y="0"/>
                    <a:pt x="1944" y="42"/>
                  </a:cubicBezTo>
                  <a:lnTo>
                    <a:pt x="119" y="956"/>
                  </a:lnTo>
                  <a:lnTo>
                    <a:pt x="119" y="956"/>
                  </a:lnTo>
                  <a:cubicBezTo>
                    <a:pt x="34" y="998"/>
                    <a:pt x="0" y="1101"/>
                    <a:pt x="42" y="1185"/>
                  </a:cubicBezTo>
                  <a:lnTo>
                    <a:pt x="42" y="1185"/>
                  </a:lnTo>
                  <a:cubicBezTo>
                    <a:pt x="84" y="1269"/>
                    <a:pt x="187" y="1303"/>
                    <a:pt x="271" y="1262"/>
                  </a:cubicBezTo>
                  <a:lnTo>
                    <a:pt x="2098" y="348"/>
                  </a:lnTo>
                  <a:lnTo>
                    <a:pt x="2098" y="348"/>
                  </a:lnTo>
                  <a:cubicBezTo>
                    <a:pt x="2182" y="306"/>
                    <a:pt x="2216" y="203"/>
                    <a:pt x="2174" y="11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D38103BE-C404-445C-BE4E-6B7009507C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369540">
              <a:off x="73104" y="5622045"/>
              <a:ext cx="1618891" cy="946474"/>
            </a:xfrm>
            <a:custGeom>
              <a:avLst/>
              <a:gdLst>
                <a:gd name="T0" fmla="*/ 42 w 2217"/>
                <a:gd name="T1" fmla="*/ 1184 h 1304"/>
                <a:gd name="T2" fmla="*/ 42 w 2217"/>
                <a:gd name="T3" fmla="*/ 1184 h 1304"/>
                <a:gd name="T4" fmla="*/ 272 w 2217"/>
                <a:gd name="T5" fmla="*/ 1261 h 1304"/>
                <a:gd name="T6" fmla="*/ 2097 w 2217"/>
                <a:gd name="T7" fmla="*/ 348 h 1304"/>
                <a:gd name="T8" fmla="*/ 2097 w 2217"/>
                <a:gd name="T9" fmla="*/ 348 h 1304"/>
                <a:gd name="T10" fmla="*/ 2174 w 2217"/>
                <a:gd name="T11" fmla="*/ 119 h 1304"/>
                <a:gd name="T12" fmla="*/ 2174 w 2217"/>
                <a:gd name="T13" fmla="*/ 119 h 1304"/>
                <a:gd name="T14" fmla="*/ 1945 w 2217"/>
                <a:gd name="T15" fmla="*/ 42 h 1304"/>
                <a:gd name="T16" fmla="*/ 118 w 2217"/>
                <a:gd name="T17" fmla="*/ 955 h 1304"/>
                <a:gd name="T18" fmla="*/ 118 w 2217"/>
                <a:gd name="T19" fmla="*/ 955 h 1304"/>
                <a:gd name="T20" fmla="*/ 42 w 2217"/>
                <a:gd name="T21" fmla="*/ 118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7" h="1304">
                  <a:moveTo>
                    <a:pt x="42" y="1184"/>
                  </a:moveTo>
                  <a:lnTo>
                    <a:pt x="42" y="1184"/>
                  </a:lnTo>
                  <a:cubicBezTo>
                    <a:pt x="84" y="1269"/>
                    <a:pt x="187" y="1303"/>
                    <a:pt x="272" y="1261"/>
                  </a:cubicBezTo>
                  <a:lnTo>
                    <a:pt x="2097" y="348"/>
                  </a:lnTo>
                  <a:lnTo>
                    <a:pt x="2097" y="348"/>
                  </a:lnTo>
                  <a:cubicBezTo>
                    <a:pt x="2182" y="305"/>
                    <a:pt x="2216" y="202"/>
                    <a:pt x="2174" y="119"/>
                  </a:cubicBezTo>
                  <a:lnTo>
                    <a:pt x="2174" y="119"/>
                  </a:lnTo>
                  <a:cubicBezTo>
                    <a:pt x="2132" y="34"/>
                    <a:pt x="2029" y="0"/>
                    <a:pt x="1945" y="42"/>
                  </a:cubicBezTo>
                  <a:lnTo>
                    <a:pt x="118" y="955"/>
                  </a:lnTo>
                  <a:lnTo>
                    <a:pt x="118" y="955"/>
                  </a:lnTo>
                  <a:cubicBezTo>
                    <a:pt x="34" y="997"/>
                    <a:pt x="0" y="1100"/>
                    <a:pt x="42" y="1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s-ES_tradnl"/>
            </a:p>
          </p:txBody>
        </p:sp>
      </p:grpSp>
      <p:pic>
        <p:nvPicPr>
          <p:cNvPr id="4" name="Grafik 3" descr="Ein Bild, das Himmel, Baum, draußen enthält.&#10;&#10;Automatisch generierte Beschreibung">
            <a:extLst>
              <a:ext uri="{FF2B5EF4-FFF2-40B4-BE49-F238E27FC236}">
                <a16:creationId xmlns:a16="http://schemas.microsoft.com/office/drawing/2014/main" id="{7769A4C7-320F-788C-B34B-C924E9938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0" y="1946829"/>
            <a:ext cx="4615410" cy="30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89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8D8A2D3-B443-4986-B1ED-38333861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343434"/>
                </a:solidFill>
              </a:rPr>
              <a:t>Fakultät Ingenieurwissenschaften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2969554" cy="3308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Bachelor TH AB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852784" y="2216802"/>
            <a:ext cx="7539212" cy="471806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3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Elektro- und Informationstechnik (Vollzeit oder dual)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Erneuerbare Energien und Energiemanagement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Internationales Technisches Vertriebsmanagement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Mechatronik (Vollzeit oder dual)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Medical Engineering </a:t>
            </a:r>
            <a:r>
              <a:rPr lang="de-DE" dirty="0" err="1">
                <a:solidFill>
                  <a:srgbClr val="343434"/>
                </a:solidFill>
              </a:rPr>
              <a:t>and</a:t>
            </a:r>
            <a:r>
              <a:rPr lang="de-DE" dirty="0">
                <a:solidFill>
                  <a:srgbClr val="343434"/>
                </a:solidFill>
              </a:rPr>
              <a:t> Data Science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Modern Materials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Multimediale Kommunikation und Dokumentation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Software Design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Software Design International (ab </a:t>
            </a:r>
            <a:r>
              <a:rPr lang="de-DE" dirty="0" err="1">
                <a:solidFill>
                  <a:srgbClr val="343434"/>
                </a:solidFill>
              </a:rPr>
              <a:t>WiSe</a:t>
            </a:r>
            <a:r>
              <a:rPr lang="de-DE" dirty="0">
                <a:solidFill>
                  <a:srgbClr val="343434"/>
                </a:solidFill>
              </a:rPr>
              <a:t> 2023/24)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Wirtschaftsingenieurwesen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E483239E-B7FF-4473-BEC7-2F375E16713D}"/>
              </a:ext>
            </a:extLst>
          </p:cNvPr>
          <p:cNvSpPr txBox="1">
            <a:spLocks/>
          </p:cNvSpPr>
          <p:nvPr/>
        </p:nvSpPr>
        <p:spPr>
          <a:xfrm>
            <a:off x="6018286" y="2216801"/>
            <a:ext cx="4815177" cy="471806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3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Elektro- und Informationstechnik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Wirtschaftsingenieurwesen</a:t>
            </a:r>
          </a:p>
          <a:p>
            <a:pPr marL="0" indent="0" algn="l">
              <a:lnSpc>
                <a:spcPts val="1800"/>
              </a:lnSpc>
              <a:buNone/>
            </a:pPr>
            <a:endParaRPr lang="de-DE" dirty="0">
              <a:solidFill>
                <a:srgbClr val="343434"/>
              </a:solidFill>
            </a:endParaRPr>
          </a:p>
          <a:p>
            <a:pPr marL="0" indent="0" algn="l">
              <a:lnSpc>
                <a:spcPts val="1800"/>
              </a:lnSpc>
              <a:buNone/>
            </a:pPr>
            <a:endParaRPr lang="de-DE" dirty="0">
              <a:solidFill>
                <a:srgbClr val="343434"/>
              </a:solidFill>
            </a:endParaRP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Elektro- und Informationstechnik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Wirtschaftsingenieurwesen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Angewandte Forschung in den Ingenieurwissenschaften</a:t>
            </a:r>
          </a:p>
          <a:p>
            <a:pPr algn="l">
              <a:lnSpc>
                <a:spcPts val="1800"/>
              </a:lnSpc>
            </a:pPr>
            <a:r>
              <a:rPr lang="de-DE" dirty="0">
                <a:solidFill>
                  <a:srgbClr val="343434"/>
                </a:solidFill>
              </a:rPr>
              <a:t>International </a:t>
            </a:r>
            <a:r>
              <a:rPr lang="de-DE" dirty="0" err="1">
                <a:solidFill>
                  <a:srgbClr val="343434"/>
                </a:solidFill>
              </a:rPr>
              <a:t>Energy</a:t>
            </a:r>
            <a:r>
              <a:rPr lang="de-DE" dirty="0">
                <a:solidFill>
                  <a:srgbClr val="343434"/>
                </a:solidFill>
              </a:rPr>
              <a:t> Project Development </a:t>
            </a:r>
            <a:br>
              <a:rPr lang="de-DE" dirty="0">
                <a:solidFill>
                  <a:srgbClr val="343434"/>
                </a:solidFill>
              </a:rPr>
            </a:br>
            <a:r>
              <a:rPr lang="de-DE" dirty="0">
                <a:solidFill>
                  <a:srgbClr val="343434"/>
                </a:solidFill>
              </a:rPr>
              <a:t>(ab </a:t>
            </a:r>
            <a:r>
              <a:rPr lang="de-DE" dirty="0" err="1">
                <a:solidFill>
                  <a:srgbClr val="343434"/>
                </a:solidFill>
              </a:rPr>
              <a:t>WiSe</a:t>
            </a:r>
            <a:r>
              <a:rPr lang="de-DE" dirty="0">
                <a:solidFill>
                  <a:srgbClr val="343434"/>
                </a:solidFill>
              </a:rPr>
              <a:t> 2023/24)</a:t>
            </a:r>
          </a:p>
          <a:p>
            <a:pPr marL="0" indent="0" algn="l">
              <a:lnSpc>
                <a:spcPts val="1800"/>
              </a:lnSpc>
              <a:buNone/>
            </a:pPr>
            <a:endParaRPr lang="de-DE" dirty="0">
              <a:solidFill>
                <a:srgbClr val="343434"/>
              </a:solidFill>
            </a:endParaRPr>
          </a:p>
          <a:p>
            <a:pPr marL="0" indent="0" algn="l">
              <a:buNone/>
            </a:pPr>
            <a:endParaRPr lang="de-DE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6018286" y="1885938"/>
            <a:ext cx="2969554" cy="3308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Berufsbegleitend</a:t>
            </a:r>
            <a:r>
              <a:rPr lang="en-US" dirty="0"/>
              <a:t> TH AB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6018286" y="3307113"/>
            <a:ext cx="2969554" cy="3308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Master TH AB</a:t>
            </a:r>
          </a:p>
        </p:txBody>
      </p:sp>
    </p:spTree>
    <p:extLst>
      <p:ext uri="{BB962C8B-B14F-4D97-AF65-F5344CB8AC3E}">
        <p14:creationId xmlns:p14="http://schemas.microsoft.com/office/powerpoint/2010/main" val="2697525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CF55A9C-3E44-4A16-A743-CB54F617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Fakultät Wirtschaft und Recht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386DF36-B76D-4DE7-AFC3-78C764F053B0}"/>
              </a:ext>
            </a:extLst>
          </p:cNvPr>
          <p:cNvSpPr txBox="1">
            <a:spLocks/>
          </p:cNvSpPr>
          <p:nvPr/>
        </p:nvSpPr>
        <p:spPr>
          <a:xfrm>
            <a:off x="852784" y="1889341"/>
            <a:ext cx="2969554" cy="3308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66C7EE"/>
                </a:solidFill>
              </a:rPr>
              <a:t>Bachelor TH AB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EF8B5EFC-2F2F-4623-9A8C-C146844F81FE}"/>
              </a:ext>
            </a:extLst>
          </p:cNvPr>
          <p:cNvSpPr txBox="1">
            <a:spLocks/>
          </p:cNvSpPr>
          <p:nvPr/>
        </p:nvSpPr>
        <p:spPr>
          <a:xfrm>
            <a:off x="821017" y="2501341"/>
            <a:ext cx="5274983" cy="471806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2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Betriebswirtschaft</a:t>
            </a:r>
          </a:p>
          <a:p>
            <a:pPr algn="l"/>
            <a:r>
              <a:rPr lang="de-DE" dirty="0"/>
              <a:t>Betriebswirtschaft und Recht</a:t>
            </a:r>
          </a:p>
          <a:p>
            <a:pPr algn="l"/>
            <a:r>
              <a:rPr lang="de-DE" dirty="0"/>
              <a:t>Mittelstandsmanagement</a:t>
            </a:r>
          </a:p>
          <a:p>
            <a:pPr algn="l"/>
            <a:r>
              <a:rPr lang="de-DE" dirty="0"/>
              <a:t>Digitales Immobilienmanagement</a:t>
            </a:r>
          </a:p>
          <a:p>
            <a:pPr algn="l"/>
            <a:r>
              <a:rPr lang="de-DE" dirty="0"/>
              <a:t>Internationales Immobilienmanagement</a:t>
            </a:r>
          </a:p>
          <a:p>
            <a:pPr algn="l"/>
            <a:r>
              <a:rPr lang="de-DE" dirty="0"/>
              <a:t>Wirtschaftspsychologie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6018286" y="1885938"/>
            <a:ext cx="2969554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900" dirty="0">
              <a:solidFill>
                <a:srgbClr val="66C7EE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6018286" y="3915574"/>
            <a:ext cx="2969554" cy="33086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Master TH AB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8B4579A-4238-40E2-906C-8E6A9538D842}"/>
              </a:ext>
            </a:extLst>
          </p:cNvPr>
          <p:cNvSpPr txBox="1">
            <a:spLocks/>
          </p:cNvSpPr>
          <p:nvPr/>
        </p:nvSpPr>
        <p:spPr>
          <a:xfrm>
            <a:off x="6018286" y="1912098"/>
            <a:ext cx="2969554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00" dirty="0">
                <a:solidFill>
                  <a:srgbClr val="66C7EE"/>
                </a:solidFill>
              </a:rPr>
              <a:t>Master TH AB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EF8B5EFC-2F2F-4623-9A8C-C146844F81FE}"/>
              </a:ext>
            </a:extLst>
          </p:cNvPr>
          <p:cNvSpPr txBox="1">
            <a:spLocks/>
          </p:cNvSpPr>
          <p:nvPr/>
        </p:nvSpPr>
        <p:spPr>
          <a:xfrm>
            <a:off x="6018286" y="2501341"/>
            <a:ext cx="5274983" cy="4718065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2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Masterstudiengang Immobilienmanagement</a:t>
            </a:r>
          </a:p>
          <a:p>
            <a:pPr algn="l"/>
            <a:r>
              <a:rPr lang="de-DE" dirty="0"/>
              <a:t>Masterstudiengang International Management</a:t>
            </a:r>
          </a:p>
          <a:p>
            <a:pPr algn="l"/>
            <a:r>
              <a:rPr lang="de-DE" dirty="0"/>
              <a:t>Masterstudiengang Wirtschaft und Recht</a:t>
            </a:r>
            <a:br>
              <a:rPr lang="de-DE" dirty="0"/>
            </a:br>
            <a:r>
              <a:rPr lang="de-DE" dirty="0"/>
              <a:t>(Schwerpunkt: AACT und </a:t>
            </a:r>
            <a:r>
              <a:rPr lang="de-DE" dirty="0" err="1"/>
              <a:t>Finance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776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 dirty="0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9" b="14949"/>
          <a:stretch>
            <a:fillRect/>
          </a:stretch>
        </p:blipFill>
        <p:spPr>
          <a:xfrm>
            <a:off x="145030" y="2468072"/>
            <a:ext cx="9161905" cy="4286464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12B94CE-7E46-9BB8-0DBB-2CE7222AFE81}"/>
              </a:ext>
            </a:extLst>
          </p:cNvPr>
          <p:cNvSpPr txBox="1">
            <a:spLocks/>
          </p:cNvSpPr>
          <p:nvPr/>
        </p:nvSpPr>
        <p:spPr>
          <a:xfrm>
            <a:off x="608368" y="580253"/>
            <a:ext cx="10515600" cy="4278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  <a:cs typeface="+mj-cs"/>
              </a:defRPr>
            </a:lvl1pPr>
          </a:lstStyle>
          <a:p>
            <a:r>
              <a:rPr lang="de-DE" sz="2900" dirty="0"/>
              <a:t>International Office</a:t>
            </a:r>
          </a:p>
        </p:txBody>
      </p:sp>
    </p:spTree>
    <p:extLst>
      <p:ext uri="{BB962C8B-B14F-4D97-AF65-F5344CB8AC3E}">
        <p14:creationId xmlns:p14="http://schemas.microsoft.com/office/powerpoint/2010/main" val="3857600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12B94CE-7E46-9BB8-0DBB-2CE7222AFE81}"/>
              </a:ext>
            </a:extLst>
          </p:cNvPr>
          <p:cNvSpPr txBox="1">
            <a:spLocks/>
          </p:cNvSpPr>
          <p:nvPr/>
        </p:nvSpPr>
        <p:spPr>
          <a:xfrm>
            <a:off x="608368" y="580253"/>
            <a:ext cx="10515600" cy="4278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kern="1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  <a:cs typeface="+mj-cs"/>
              </a:defRPr>
            </a:lvl1pPr>
          </a:lstStyle>
          <a:p>
            <a:r>
              <a:rPr lang="de-DE" sz="2900" dirty="0"/>
              <a:t>Team</a:t>
            </a:r>
          </a:p>
        </p:txBody>
      </p:sp>
      <p:pic>
        <p:nvPicPr>
          <p:cNvPr id="8" name="Grafik 7" descr="Ein Bild, das Person, Menschliches Gesicht, Lächeln, Wand enthält.&#10;&#10;Automatisch generierte Beschreibung">
            <a:extLst>
              <a:ext uri="{FF2B5EF4-FFF2-40B4-BE49-F238E27FC236}">
                <a16:creationId xmlns:a16="http://schemas.microsoft.com/office/drawing/2014/main" id="{F9364256-BD9A-D955-10B5-7F325FFE1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296772"/>
            <a:ext cx="9463559" cy="522785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4037EA6-DD0C-AD08-BF04-FF5452F79536}"/>
              </a:ext>
            </a:extLst>
          </p:cNvPr>
          <p:cNvSpPr txBox="1"/>
          <p:nvPr/>
        </p:nvSpPr>
        <p:spPr>
          <a:xfrm>
            <a:off x="1468268" y="1268846"/>
            <a:ext cx="1984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Bettina Arnold</a:t>
            </a:r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943EF0E-09BD-93EA-AF37-859490AB6324}"/>
              </a:ext>
            </a:extLst>
          </p:cNvPr>
          <p:cNvSpPr txBox="1"/>
          <p:nvPr/>
        </p:nvSpPr>
        <p:spPr>
          <a:xfrm>
            <a:off x="4647089" y="1268846"/>
            <a:ext cx="1984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Carina Bläser</a:t>
            </a:r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5C2CFB3-F1F0-57AB-C7DB-A62B02A6FEC4}"/>
              </a:ext>
            </a:extLst>
          </p:cNvPr>
          <p:cNvSpPr txBox="1"/>
          <p:nvPr/>
        </p:nvSpPr>
        <p:spPr>
          <a:xfrm>
            <a:off x="7779242" y="1268846"/>
            <a:ext cx="1984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Ernst Schulten</a:t>
            </a:r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DE62E9B-6136-3CEE-C178-DDDA5D2F007D}"/>
              </a:ext>
            </a:extLst>
          </p:cNvPr>
          <p:cNvSpPr txBox="1"/>
          <p:nvPr/>
        </p:nvSpPr>
        <p:spPr>
          <a:xfrm>
            <a:off x="1043873" y="3832672"/>
            <a:ext cx="2743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Maique Gaspar Dos Santos </a:t>
            </a:r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C14142F-E62B-0EDF-BAC7-796AFF5FA3A1}"/>
              </a:ext>
            </a:extLst>
          </p:cNvPr>
          <p:cNvSpPr txBox="1"/>
          <p:nvPr/>
        </p:nvSpPr>
        <p:spPr>
          <a:xfrm>
            <a:off x="4647088" y="3832672"/>
            <a:ext cx="1984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Jessica Albert</a:t>
            </a:r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6D4E3E3-DAA4-5254-525F-974D8DBE7AE8}"/>
              </a:ext>
            </a:extLst>
          </p:cNvPr>
          <p:cNvSpPr txBox="1"/>
          <p:nvPr/>
        </p:nvSpPr>
        <p:spPr>
          <a:xfrm>
            <a:off x="7860162" y="3832672"/>
            <a:ext cx="1984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Nina Parche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35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1443360" y="1682848"/>
            <a:ext cx="8886825" cy="4148992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Internationales Angebot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895358" y="2026503"/>
            <a:ext cx="53257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Zahlreiche 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3"/>
              </a:rPr>
              <a:t>Module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werden auf Englisch angeboten.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343434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Internationale Programme für 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4"/>
              </a:rPr>
              <a:t>Vollstudierende</a:t>
            </a:r>
            <a:endParaRPr lang="en-US" sz="1900" dirty="0">
              <a:solidFill>
                <a:srgbClr val="343434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343434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Besondere Stärke: unsere 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5"/>
              </a:rPr>
              <a:t>Kurzzeitprogramme</a:t>
            </a:r>
            <a:endParaRPr lang="en-US" sz="1900" dirty="0">
              <a:solidFill>
                <a:srgbClr val="343434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343434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6"/>
              </a:rPr>
              <a:t>International Summer School Programme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7"/>
              </a:rPr>
              <a:t>Blended Intensive Programs</a:t>
            </a:r>
            <a:endParaRPr lang="en-US" sz="1900" dirty="0">
              <a:solidFill>
                <a:srgbClr val="343434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8"/>
              </a:rPr>
              <a:t>Global Master School</a:t>
            </a:r>
            <a:endParaRPr lang="en-US" sz="1900" dirty="0">
              <a:solidFill>
                <a:srgbClr val="343434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9"/>
              </a:rPr>
              <a:t>International Project Week</a:t>
            </a:r>
            <a:endParaRPr lang="en-US" sz="1900" dirty="0">
              <a:solidFill>
                <a:srgbClr val="343434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10"/>
              </a:rPr>
              <a:t>International Language Week</a:t>
            </a:r>
            <a:endParaRPr lang="en-US" sz="1900" dirty="0">
              <a:solidFill>
                <a:srgbClr val="343434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  <a:hlinkClick r:id="rId11"/>
              </a:rPr>
              <a:t>German Language Course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0"/>
          <a:stretch/>
        </p:blipFill>
        <p:spPr>
          <a:xfrm>
            <a:off x="682666" y="1390531"/>
            <a:ext cx="3960000" cy="546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35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928F7-1F0A-07AF-3965-4C560ED3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YouTube-Video über das Incoming-Programm</a:t>
            </a:r>
          </a:p>
        </p:txBody>
      </p:sp>
      <p:pic>
        <p:nvPicPr>
          <p:cNvPr id="6" name="Grafik 5" descr="Ein Bild, das Person, Menschliches Gesicht, Kleidung, draußen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4D1CAE11-E96D-D99B-7734-578941FCD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421287"/>
            <a:ext cx="7772400" cy="40154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82BCEA2-B5DA-A8E9-3475-EA1BAA87BD25}"/>
              </a:ext>
            </a:extLst>
          </p:cNvPr>
          <p:cNvSpPr txBox="1"/>
          <p:nvPr/>
        </p:nvSpPr>
        <p:spPr>
          <a:xfrm>
            <a:off x="576000" y="5436712"/>
            <a:ext cx="6763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https://www.youtube.com/watch?v=Nw4R5vSd0cI</a:t>
            </a:r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17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MODULE: INTRODUCTION TO THE EUROPEAN UNION</a:t>
            </a:r>
          </a:p>
        </p:txBody>
      </p:sp>
      <p:sp>
        <p:nvSpPr>
          <p:cNvPr id="3" name="Abgerundetes Rechteck 2"/>
          <p:cNvSpPr/>
          <p:nvPr/>
        </p:nvSpPr>
        <p:spPr>
          <a:xfrm>
            <a:off x="1014735" y="1562100"/>
            <a:ext cx="9786615" cy="4419600"/>
          </a:xfrm>
          <a:prstGeom prst="round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428726" y="2022785"/>
            <a:ext cx="38392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Main objective of the course: to introduce students to a basic understanding of the EU and its major actors and decision making processes, shaping the context business in the EU is operating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Built-in study trips to EU institutions in Brussels and to the European Central Bank in Frankfurt</a:t>
            </a:r>
          </a:p>
          <a:p>
            <a:pPr lvl="1"/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" name="Kép 7" descr="A képen égbolt, kültéri, épület, zöld látható&#10;&#10;Automatikusan generált leírás">
            <a:extLst>
              <a:ext uri="{FF2B5EF4-FFF2-40B4-BE49-F238E27FC236}">
                <a16:creationId xmlns:a16="http://schemas.microsoft.com/office/drawing/2014/main" id="{34340318-A689-4AB5-A6F7-9D8EBB74FA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1" b="-5"/>
          <a:stretch/>
        </p:blipFill>
        <p:spPr>
          <a:xfrm rot="20976508">
            <a:off x="468378" y="1377766"/>
            <a:ext cx="2844000" cy="2946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5" descr="A képen kültéri, épület, út, személy látható&#10;&#10;Automatikusan generált leírás">
            <a:extLst>
              <a:ext uri="{FF2B5EF4-FFF2-40B4-BE49-F238E27FC236}">
                <a16:creationId xmlns:a16="http://schemas.microsoft.com/office/drawing/2014/main" id="{50C84411-E527-43F0-A02A-46AB202F8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5" r="26804"/>
          <a:stretch/>
        </p:blipFill>
        <p:spPr>
          <a:xfrm rot="386749">
            <a:off x="3377462" y="2401128"/>
            <a:ext cx="2484000" cy="257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3" descr="A képen szöveg, személy, személyek, csoport látható&#10;&#10;Automatikusan generált leírás">
            <a:extLst>
              <a:ext uri="{FF2B5EF4-FFF2-40B4-BE49-F238E27FC236}">
                <a16:creationId xmlns:a16="http://schemas.microsoft.com/office/drawing/2014/main" id="{67C604CE-CDC0-4E89-96C8-E984E06F39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8" r="-2" b="-2"/>
          <a:stretch/>
        </p:blipFill>
        <p:spPr>
          <a:xfrm rot="193931">
            <a:off x="1200947" y="4259618"/>
            <a:ext cx="2340000" cy="2424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0606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MODULE: BUSINESS SEMINAR GERMANY</a:t>
            </a:r>
          </a:p>
        </p:txBody>
      </p:sp>
      <p:sp>
        <p:nvSpPr>
          <p:cNvPr id="3" name="Abgerundetes Rechteck 2"/>
          <p:cNvSpPr/>
          <p:nvPr/>
        </p:nvSpPr>
        <p:spPr>
          <a:xfrm>
            <a:off x="1014735" y="1562100"/>
            <a:ext cx="9786615" cy="4419600"/>
          </a:xfrm>
          <a:prstGeom prst="round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288961" y="2149921"/>
            <a:ext cx="33842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Main objective of the course:  to give an overview of current business-related  issues of Germany's  culture and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Built-in study trips to nearby cities and major German companies, e.g. in Munich and/or Nuremberg.</a:t>
            </a:r>
          </a:p>
          <a:p>
            <a:pPr lvl="1"/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1" name="Kép 5" descr="A képen fű, fa, kültéri, égbolt látható&#10;&#10;Automatikusan generált leírás">
            <a:extLst>
              <a:ext uri="{FF2B5EF4-FFF2-40B4-BE49-F238E27FC236}">
                <a16:creationId xmlns:a16="http://schemas.microsoft.com/office/drawing/2014/main" id="{0EC1431A-6ED5-4BEC-BA6A-78F2C59F4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967">
            <a:off x="4953077" y="2571542"/>
            <a:ext cx="5184000" cy="291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Kép 3" descr="A képen épület, kültéri, égbolt, kő látható&#10;&#10;Automatikusan generált leírás">
            <a:extLst>
              <a:ext uri="{FF2B5EF4-FFF2-40B4-BE49-F238E27FC236}">
                <a16:creationId xmlns:a16="http://schemas.microsoft.com/office/drawing/2014/main" id="{9D865207-2500-4F19-ACCE-FD78D15169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0">
            <a:off x="9028759" y="780134"/>
            <a:ext cx="2448000" cy="43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989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96896E89-80F4-4963-AE96-263ABE627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6" r="20709" b="-1"/>
          <a:stretch/>
        </p:blipFill>
        <p:spPr>
          <a:xfrm>
            <a:off x="21" y="11"/>
            <a:ext cx="6095980" cy="6857989"/>
          </a:xfrm>
          <a:prstGeom prst="rect">
            <a:avLst/>
          </a:prstGeom>
        </p:spPr>
      </p:pic>
      <p:pic>
        <p:nvPicPr>
          <p:cNvPr id="6" name="Kép 5" descr="A képen személy, padló, csoport, beltéri látható&#10;&#10;Automatikusan generált leírás">
            <a:extLst>
              <a:ext uri="{FF2B5EF4-FFF2-40B4-BE49-F238E27FC236}">
                <a16:creationId xmlns:a16="http://schemas.microsoft.com/office/drawing/2014/main" id="{7F42EDC7-A3B5-4E89-BB59-9AACE8CBF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6" r="15050" b="-1"/>
          <a:stretch/>
        </p:blipFill>
        <p:spPr>
          <a:xfrm>
            <a:off x="6096000" y="11"/>
            <a:ext cx="6096000" cy="6857989"/>
          </a:xfrm>
          <a:prstGeom prst="rect">
            <a:avLst/>
          </a:prstGeom>
        </p:spPr>
      </p:pic>
      <p:sp>
        <p:nvSpPr>
          <p:cNvPr id="3" name="Flussdiagramm: Verzweigung 2"/>
          <p:cNvSpPr/>
          <p:nvPr/>
        </p:nvSpPr>
        <p:spPr>
          <a:xfrm>
            <a:off x="3756002" y="1089005"/>
            <a:ext cx="4680000" cy="4680000"/>
          </a:xfrm>
          <a:prstGeom prst="flowChartDecisi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414F08E-6EE2-4CC9-8C3C-DFE14BDA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880" y="2761553"/>
            <a:ext cx="4155440" cy="1345721"/>
          </a:xfrm>
          <a:noFill/>
        </p:spPr>
        <p:txBody>
          <a:bodyPr vert="horz" lIns="91440" tIns="45721" rIns="91440" bIns="45721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00A1E3"/>
                </a:solidFill>
                <a:latin typeface="Roboto Medium"/>
                <a:ea typeface="+mj-ea"/>
              </a:rPr>
              <a:t>Global Master School</a:t>
            </a:r>
            <a:br>
              <a:rPr lang="en-US" sz="2800" b="1" dirty="0">
                <a:solidFill>
                  <a:srgbClr val="00A1E3"/>
                </a:solidFill>
                <a:latin typeface="Roboto Medium"/>
                <a:ea typeface="+mj-ea"/>
              </a:rPr>
            </a:br>
            <a:r>
              <a:rPr lang="en-US" sz="1700" b="1" dirty="0">
                <a:solidFill>
                  <a:srgbClr val="00A1E3"/>
                </a:solidFill>
                <a:latin typeface="Roboto Medium"/>
                <a:ea typeface="+mj-ea"/>
              </a:rPr>
              <a:t>November 2023</a:t>
            </a:r>
          </a:p>
        </p:txBody>
      </p:sp>
      <p:sp>
        <p:nvSpPr>
          <p:cNvPr id="9" name="Flussdiagramm: Verzweigung 8"/>
          <p:cNvSpPr/>
          <p:nvPr/>
        </p:nvSpPr>
        <p:spPr>
          <a:xfrm>
            <a:off x="3395999" y="729005"/>
            <a:ext cx="5400000" cy="5400000"/>
          </a:xfrm>
          <a:prstGeom prst="flowChartDecision">
            <a:avLst/>
          </a:prstGeom>
          <a:noFill/>
          <a:ln w="38100"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341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1014735" y="1562100"/>
            <a:ext cx="9786615" cy="4419600"/>
          </a:xfrm>
          <a:prstGeom prst="round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SOCIAL PROGRAMME</a:t>
            </a:r>
          </a:p>
        </p:txBody>
      </p:sp>
      <p:pic>
        <p:nvPicPr>
          <p:cNvPr id="8" name="Bild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3" r="14249"/>
          <a:stretch/>
        </p:blipFill>
        <p:spPr>
          <a:xfrm>
            <a:off x="706461" y="1368761"/>
            <a:ext cx="5003514" cy="521584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113822" y="2246025"/>
            <a:ext cx="42836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Orientation Weeks: two weeks at the beginning of the semester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Welcome Evening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Information on student facilities and services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Old town walking tour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Different hikes and/or city trips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Intercultural training</a:t>
            </a:r>
          </a:p>
          <a:p>
            <a:pPr lvl="1"/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59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841572" y="1335186"/>
            <a:ext cx="9702350" cy="5065614"/>
          </a:xfrm>
          <a:prstGeom prst="round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TOP2: Internationalisierung an der TH Aschaffenburg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49985" y="1926777"/>
            <a:ext cx="91676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latin typeface="Roboto" panose="02000000000000000000" pitchFamily="2" charset="0"/>
                <a:ea typeface="Roboto" panose="02000000000000000000" pitchFamily="2" charset="0"/>
              </a:rPr>
              <a:t>Grußworte von Vizepräsident Prof. Dr. Holger Paschedag</a:t>
            </a:r>
            <a:br>
              <a:rPr lang="de-DE" sz="200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de-DE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de-DE" sz="2000" b="1">
                <a:latin typeface="Roboto" panose="02000000000000000000" pitchFamily="2" charset="0"/>
                <a:ea typeface="Roboto" panose="02000000000000000000" pitchFamily="2" charset="0"/>
              </a:rPr>
              <a:t>Vorstellung der TH Aschaffenburg</a:t>
            </a:r>
          </a:p>
          <a:p>
            <a:pPr marL="7938" lvl="1" indent="39688"/>
            <a:endParaRPr lang="de-DE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938" lvl="1"/>
            <a:r>
              <a:rPr lang="de-DE" sz="2000" b="1">
                <a:latin typeface="Roboto" panose="02000000000000000000" pitchFamily="2" charset="0"/>
                <a:ea typeface="Roboto" panose="02000000000000000000" pitchFamily="2" charset="0"/>
              </a:rPr>
              <a:t>Vorstellung des International Office</a:t>
            </a:r>
          </a:p>
          <a:p>
            <a:pPr marL="7938" lvl="1"/>
            <a:endParaRPr lang="de-DE" sz="20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938" lvl="1"/>
            <a:r>
              <a:rPr lang="de-DE" sz="2000" b="1">
                <a:latin typeface="Roboto" panose="02000000000000000000" pitchFamily="2" charset="0"/>
                <a:ea typeface="Roboto" panose="02000000000000000000" pitchFamily="2" charset="0"/>
              </a:rPr>
              <a:t>Kennzahlen der Internationalisierung</a:t>
            </a:r>
          </a:p>
          <a:p>
            <a:pPr marL="7938" lvl="1"/>
            <a:endParaRPr lang="de-DE" sz="20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938" lvl="1"/>
            <a:r>
              <a:rPr lang="de-DE" sz="2000" b="1">
                <a:latin typeface="Roboto" panose="02000000000000000000" pitchFamily="2" charset="0"/>
                <a:ea typeface="Roboto" panose="02000000000000000000" pitchFamily="2" charset="0"/>
              </a:rPr>
              <a:t>Projekte</a:t>
            </a:r>
            <a:endParaRPr lang="de-DE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40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938535" y="1711423"/>
            <a:ext cx="8886825" cy="3908534"/>
          </a:xfrm>
          <a:prstGeom prst="round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SOCIAL PROGRAMME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07259BD0-8F46-453D-852A-6EDA7FC8F2F5}"/>
              </a:ext>
            </a:extLst>
          </p:cNvPr>
          <p:cNvSpPr txBox="1">
            <a:spLocks/>
          </p:cNvSpPr>
          <p:nvPr/>
        </p:nvSpPr>
        <p:spPr>
          <a:xfrm>
            <a:off x="1283809" y="2139899"/>
            <a:ext cx="4756936" cy="3447396"/>
          </a:xfrm>
          <a:prstGeom prst="rect">
            <a:avLst/>
          </a:prstGeom>
        </p:spPr>
        <p:txBody>
          <a:bodyPr/>
          <a:lstStyle>
            <a:lvl1pPr marL="285750" indent="-28575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Blip>
                <a:blip r:embed="rId3"/>
              </a:buBlip>
              <a:tabLst>
                <a:tab pos="1704975" algn="l"/>
              </a:tabLst>
              <a:defRPr lang="de-DE" sz="1600" kern="120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Buddy programme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Matched with a full-time student at Aschaffenburg UAS</a:t>
            </a:r>
          </a:p>
          <a:p>
            <a:pPr marL="800100" lvl="2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Helps you to get settled in Aschaffenburg</a:t>
            </a: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FFFF"/>
              </a:solidFill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Various social activities are offered by the buddies or the International Office during the semester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A5E5F"/>
              </a:solidFill>
            </a:endParaRPr>
          </a:p>
          <a:p>
            <a:pPr marL="628650" indent="-3429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5A5E5F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681">
            <a:off x="6885424" y="781480"/>
            <a:ext cx="360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24" y="3626976"/>
            <a:ext cx="360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0694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HALLS OF RESIDENCE ON CAMPUS</a:t>
            </a:r>
          </a:p>
        </p:txBody>
      </p:sp>
      <p:sp>
        <p:nvSpPr>
          <p:cNvPr id="3" name="Rechteck 2"/>
          <p:cNvSpPr/>
          <p:nvPr/>
        </p:nvSpPr>
        <p:spPr>
          <a:xfrm>
            <a:off x="5568329" y="1792409"/>
            <a:ext cx="532662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Administrated by </a:t>
            </a: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  <a:hlinkClick r:id="rId3"/>
              </a:rPr>
              <a:t>Studentenwerk Würzburg</a:t>
            </a:r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Comfortable flats at reasonable prices (approx. 280-380 EUR/month incl. Wi-Fi &amp; utilities)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Accommodation for 270 students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Each apartment with its own kitchen &amp; bathroom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Single and shared apartments available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Fitness and common rooms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933451" y="1465910"/>
            <a:ext cx="10158150" cy="4438650"/>
          </a:xfrm>
          <a:prstGeom prst="round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-160" r="5305" b="9728"/>
          <a:stretch/>
        </p:blipFill>
        <p:spPr>
          <a:xfrm>
            <a:off x="1936890" y="3753241"/>
            <a:ext cx="2628000" cy="18248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0" y="1761002"/>
            <a:ext cx="2628000" cy="17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17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4"/>
          <p:cNvSpPr/>
          <p:nvPr/>
        </p:nvSpPr>
        <p:spPr>
          <a:xfrm>
            <a:off x="690804" y="1682848"/>
            <a:ext cx="8886825" cy="4148992"/>
          </a:xfrm>
          <a:prstGeom prst="roundRect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Ein paar Kennzahlen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142802" y="2026503"/>
            <a:ext cx="5325762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100 Partnerhochschulen weltweit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davon 56 in Europa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110 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3"/>
              </a:rPr>
              <a:t>Incoming-Studierende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im Wintersemester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92 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4"/>
              </a:rPr>
              <a:t>Outgoing-Studierende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im Wintersemester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Im Durchschnitt 15 Staff-Mobilitäten p.a.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 Double-Degree-Programme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 internationale 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5"/>
              </a:rPr>
              <a:t>Master-Programme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Start des ersten internationalen Bachelors </a:t>
            </a:r>
            <a:b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“Software Design” mit insgesamt 15 Studierenden im Wintersemester (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  <a:hlinkClick r:id="rId6"/>
              </a:rPr>
              <a:t>www.studysd.de</a:t>
            </a: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43434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Mehr als 100 englischsprachige Module</a:t>
            </a:r>
          </a:p>
          <a:p>
            <a:endParaRPr lang="en-US" sz="1900" dirty="0">
              <a:solidFill>
                <a:srgbClr val="343434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343434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7" name="Grafik 6" descr="Ein Bild, das Karte, Text, Atlas enthält.&#10;&#10;Automatisch generierte Beschreibung">
            <a:hlinkClick r:id="rId7"/>
            <a:extLst>
              <a:ext uri="{FF2B5EF4-FFF2-40B4-BE49-F238E27FC236}">
                <a16:creationId xmlns:a16="http://schemas.microsoft.com/office/drawing/2014/main" id="{6FF66E3F-2C10-0262-3554-75F9DA2E0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8" y="2026503"/>
            <a:ext cx="2881442" cy="1586038"/>
          </a:xfrm>
          <a:prstGeom prst="rect">
            <a:avLst/>
          </a:prstGeom>
        </p:spPr>
      </p:pic>
      <p:pic>
        <p:nvPicPr>
          <p:cNvPr id="9" name="Grafik 8" descr="Ein Bild, das Karte, Atlas, Text enthält.&#10;&#10;Automatisch generierte Beschreibung">
            <a:hlinkClick r:id="rId9"/>
            <a:extLst>
              <a:ext uri="{FF2B5EF4-FFF2-40B4-BE49-F238E27FC236}">
                <a16:creationId xmlns:a16="http://schemas.microsoft.com/office/drawing/2014/main" id="{C574ECBD-442D-4B11-7874-BB118CF401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8" y="3826996"/>
            <a:ext cx="2881442" cy="161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95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Ein paar Kennzahlen</a:t>
            </a:r>
          </a:p>
        </p:txBody>
      </p:sp>
      <p:pic>
        <p:nvPicPr>
          <p:cNvPr id="6" name="Grafik 5" descr="Ein Bild, das Text, Screenshot, Grafiken, Grafikdesign enthält.&#10;&#10;Automatisch generierte Beschreibung">
            <a:extLst>
              <a:ext uri="{FF2B5EF4-FFF2-40B4-BE49-F238E27FC236}">
                <a16:creationId xmlns:a16="http://schemas.microsoft.com/office/drawing/2014/main" id="{D33F5413-2FEB-2BBB-AD75-BF1DEA287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67" y="-102019"/>
            <a:ext cx="9626885" cy="71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7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0515600" cy="780189"/>
          </a:xfrm>
        </p:spPr>
        <p:txBody>
          <a:bodyPr>
            <a:normAutofit fontScale="90000"/>
          </a:bodyPr>
          <a:lstStyle/>
          <a:p>
            <a:r>
              <a:rPr lang="de-DE" dirty="0"/>
              <a:t>Projekt: Virtuelles International Office</a:t>
            </a:r>
            <a:br>
              <a:rPr lang="de-DE" dirty="0"/>
            </a:br>
            <a:r>
              <a:rPr lang="de-DE" sz="2000" dirty="0"/>
              <a:t>https://www.international-office.de</a:t>
            </a:r>
            <a:endParaRPr lang="de-DE" dirty="0"/>
          </a:p>
        </p:txBody>
      </p:sp>
      <p:pic>
        <p:nvPicPr>
          <p:cNvPr id="4" name="Grafik 3" descr="Ein Bild, das Text, Firma, Kleidung, Im Haus enthält.&#10;&#10;Automatisch generierte Beschreibung">
            <a:extLst>
              <a:ext uri="{FF2B5EF4-FFF2-40B4-BE49-F238E27FC236}">
                <a16:creationId xmlns:a16="http://schemas.microsoft.com/office/drawing/2014/main" id="{5019F36C-0978-3FB6-7ADD-02D185776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593225"/>
            <a:ext cx="7924693" cy="468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2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Projekt: Stipendiendatenbank</a:t>
            </a:r>
          </a:p>
        </p:txBody>
      </p:sp>
      <p:pic>
        <p:nvPicPr>
          <p:cNvPr id="4" name="Grafik 3" descr="Ein Bild, das Text, Zahl, Schrift, Screenshot enthält.&#10;&#10;Automatisch generierte Beschreibung">
            <a:extLst>
              <a:ext uri="{FF2B5EF4-FFF2-40B4-BE49-F238E27FC236}">
                <a16:creationId xmlns:a16="http://schemas.microsoft.com/office/drawing/2014/main" id="{FDA38FB4-4E96-E05C-3C48-71193B4FA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151466"/>
            <a:ext cx="7772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12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0515600" cy="913753"/>
          </a:xfrm>
        </p:spPr>
        <p:txBody>
          <a:bodyPr>
            <a:normAutofit/>
          </a:bodyPr>
          <a:lstStyle/>
          <a:p>
            <a:r>
              <a:rPr lang="de-DE" dirty="0"/>
              <a:t>Projekt: Anerkennungsdatenbank</a:t>
            </a:r>
            <a:br>
              <a:rPr lang="de-DE" dirty="0"/>
            </a:br>
            <a:r>
              <a:rPr lang="de-DE" sz="1800" dirty="0"/>
              <a:t>https://anerkennung.th-ab.de</a:t>
            </a:r>
            <a:endParaRPr lang="de-DE" dirty="0"/>
          </a:p>
        </p:txBody>
      </p:sp>
      <p:pic>
        <p:nvPicPr>
          <p:cNvPr id="5" name="Grafik 4" descr="Ein Bild, das Text, Diagramm, Screenshot, Design enthält.&#10;&#10;Automatisch generierte Beschreibung">
            <a:extLst>
              <a:ext uri="{FF2B5EF4-FFF2-40B4-BE49-F238E27FC236}">
                <a16:creationId xmlns:a16="http://schemas.microsoft.com/office/drawing/2014/main" id="{666AEABF-5633-9727-2925-A96DB9A2C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1489753"/>
            <a:ext cx="8571965" cy="49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27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1BC869-124E-4848-B88D-C2E442B6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97F327-0614-4FC3-B8F6-0D94D6B44C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Beantworten wir gerne.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FEB4367E-98B8-466A-9BEA-917D49E27C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solidFill>
                  <a:srgbClr val="FFFFFF"/>
                </a:solidFill>
              </a:rPr>
              <a:t>Noch Fragen?</a:t>
            </a:r>
          </a:p>
        </p:txBody>
      </p:sp>
    </p:spTree>
    <p:extLst>
      <p:ext uri="{BB962C8B-B14F-4D97-AF65-F5344CB8AC3E}">
        <p14:creationId xmlns:p14="http://schemas.microsoft.com/office/powerpoint/2010/main" val="98745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1443360" y="1682848"/>
            <a:ext cx="8886825" cy="3908534"/>
          </a:xfrm>
          <a:prstGeom prst="round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Wo ist Aschaffenburg?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836696" y="2403225"/>
            <a:ext cx="48727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Circa 70.000 Einwohner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Liegt im Bezirk Unterfranken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40 km bis Frankfurt/Main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350 km bis München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4" name="Gruppieren 3"/>
          <p:cNvGrpSpPr>
            <a:grpSpLocks noChangeAspect="1"/>
          </p:cNvGrpSpPr>
          <p:nvPr/>
        </p:nvGrpSpPr>
        <p:grpSpPr bwMode="auto">
          <a:xfrm>
            <a:off x="509653" y="1463007"/>
            <a:ext cx="3564000" cy="4751420"/>
            <a:chOff x="-1191461" y="1439687"/>
            <a:chExt cx="3996489" cy="5328000"/>
          </a:xfrm>
        </p:grpSpPr>
        <p:pic>
          <p:nvPicPr>
            <p:cNvPr id="5" name="Picture 15" descr="Q:\Oeffentlichkeit\Bilder\Fotolia_33392903_Subscription_mit Copyright Tristan3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1461" y="1439687"/>
              <a:ext cx="3996489" cy="53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3"/>
            <p:cNvSpPr txBox="1">
              <a:spLocks noChangeArrowheads="1"/>
            </p:cNvSpPr>
            <p:nvPr/>
          </p:nvSpPr>
          <p:spPr bwMode="auto">
            <a:xfrm>
              <a:off x="262923" y="4737914"/>
              <a:ext cx="1401096" cy="34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000" b="1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Ø"/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de-DE" altLang="de-DE" sz="1400" dirty="0">
                  <a:solidFill>
                    <a:srgbClr val="002B6A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Aschaffenburg</a:t>
              </a:r>
            </a:p>
          </p:txBody>
        </p:sp>
      </p:grpSp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953037" y="4146938"/>
            <a:ext cx="9806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400" dirty="0">
                <a:solidFill>
                  <a:srgbClr val="002B6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Frankfurt</a:t>
            </a:r>
            <a:r>
              <a:rPr lang="de-DE" altLang="de-DE" sz="1200" dirty="0">
                <a:solidFill>
                  <a:srgbClr val="002B6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</a:p>
        </p:txBody>
      </p:sp>
      <p:sp>
        <p:nvSpPr>
          <p:cNvPr id="8" name="Ellipse 1"/>
          <p:cNvSpPr>
            <a:spLocks noChangeArrowheads="1"/>
          </p:cNvSpPr>
          <p:nvPr/>
        </p:nvSpPr>
        <p:spPr bwMode="auto">
          <a:xfrm>
            <a:off x="1658623" y="4367717"/>
            <a:ext cx="117475" cy="117475"/>
          </a:xfrm>
          <a:prstGeom prst="ellipse">
            <a:avLst/>
          </a:prstGeom>
          <a:solidFill>
            <a:srgbClr val="002B6A"/>
          </a:solidFill>
          <a:ln w="9525" algn="ctr">
            <a:solidFill>
              <a:srgbClr val="002B6A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>
            <a:lvl1pPr>
              <a:spcBef>
                <a:spcPct val="20000"/>
              </a:spcBef>
              <a:defRPr sz="20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DE" altLang="de-DE" sz="1800" b="0" dirty="0">
              <a:latin typeface="Arial" panose="020B0604020202020204" pitchFamily="34" charset="0"/>
            </a:endParaRPr>
          </a:p>
        </p:txBody>
      </p:sp>
      <p:sp>
        <p:nvSpPr>
          <p:cNvPr id="9" name="Ellipse 1"/>
          <p:cNvSpPr>
            <a:spLocks noChangeArrowheads="1"/>
          </p:cNvSpPr>
          <p:nvPr/>
        </p:nvSpPr>
        <p:spPr bwMode="auto">
          <a:xfrm>
            <a:off x="3314143" y="2882381"/>
            <a:ext cx="117475" cy="117475"/>
          </a:xfrm>
          <a:prstGeom prst="ellipse">
            <a:avLst/>
          </a:prstGeom>
          <a:solidFill>
            <a:srgbClr val="002B6A"/>
          </a:solidFill>
          <a:ln w="9525" algn="ctr">
            <a:solidFill>
              <a:srgbClr val="002B6A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>
            <a:lvl1pPr>
              <a:spcBef>
                <a:spcPct val="20000"/>
              </a:spcBef>
              <a:defRPr sz="20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DE" altLang="de-DE" sz="1800" b="0" dirty="0">
              <a:latin typeface="Arial" panose="020B0604020202020204" pitchFamily="34" charset="0"/>
            </a:endParaRPr>
          </a:p>
        </p:txBody>
      </p:sp>
      <p:sp>
        <p:nvSpPr>
          <p:cNvPr id="10" name="Ellipse 1"/>
          <p:cNvSpPr>
            <a:spLocks noChangeArrowheads="1"/>
          </p:cNvSpPr>
          <p:nvPr/>
        </p:nvSpPr>
        <p:spPr bwMode="auto">
          <a:xfrm>
            <a:off x="2723840" y="5562709"/>
            <a:ext cx="117475" cy="117475"/>
          </a:xfrm>
          <a:prstGeom prst="ellipse">
            <a:avLst/>
          </a:prstGeom>
          <a:solidFill>
            <a:srgbClr val="002B6A"/>
          </a:solidFill>
          <a:ln w="9525" algn="ctr">
            <a:solidFill>
              <a:srgbClr val="002B6A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>
            <a:lvl1pPr>
              <a:spcBef>
                <a:spcPct val="20000"/>
              </a:spcBef>
              <a:defRPr sz="20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DE" altLang="de-DE" sz="1800" b="0" dirty="0">
              <a:latin typeface="Arial" panose="020B0604020202020204" pitchFamily="34" charset="0"/>
            </a:endParaRPr>
          </a:p>
        </p:txBody>
      </p:sp>
      <p:sp>
        <p:nvSpPr>
          <p:cNvPr id="11" name="Textfeld 3"/>
          <p:cNvSpPr txBox="1">
            <a:spLocks noChangeArrowheads="1"/>
          </p:cNvSpPr>
          <p:nvPr/>
        </p:nvSpPr>
        <p:spPr bwMode="auto">
          <a:xfrm>
            <a:off x="3332921" y="2988569"/>
            <a:ext cx="6614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400" dirty="0">
                <a:solidFill>
                  <a:srgbClr val="002B6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Berlin </a:t>
            </a:r>
          </a:p>
        </p:txBody>
      </p: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2751373" y="5313669"/>
            <a:ext cx="12430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z="1400" dirty="0" err="1">
                <a:solidFill>
                  <a:srgbClr val="002B6A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Munich</a:t>
            </a:r>
            <a:endParaRPr lang="de-DE" altLang="de-DE" sz="1400" dirty="0">
              <a:solidFill>
                <a:srgbClr val="002B6A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3" name="Ellipse 1"/>
          <p:cNvSpPr>
            <a:spLocks noChangeArrowheads="1"/>
          </p:cNvSpPr>
          <p:nvPr/>
        </p:nvSpPr>
        <p:spPr bwMode="auto">
          <a:xfrm>
            <a:off x="1747910" y="4434876"/>
            <a:ext cx="117475" cy="117475"/>
          </a:xfrm>
          <a:prstGeom prst="ellipse">
            <a:avLst/>
          </a:prstGeom>
          <a:solidFill>
            <a:srgbClr val="002B6A"/>
          </a:solidFill>
          <a:ln w="9525" algn="ctr">
            <a:solidFill>
              <a:srgbClr val="002B6A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>
            <a:lvl1pPr>
              <a:spcBef>
                <a:spcPct val="20000"/>
              </a:spcBef>
              <a:defRPr sz="2000" b="1"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de-DE" altLang="de-DE" sz="1800" b="0">
              <a:latin typeface="Arial" panose="020B0604020202020204" pitchFamily="34" charset="0"/>
            </a:endParaRPr>
          </a:p>
        </p:txBody>
      </p:sp>
      <p:pic>
        <p:nvPicPr>
          <p:cNvPr id="15" name="Bildplatzhalter 3">
            <a:extLst>
              <a:ext uri="{FF2B5EF4-FFF2-40B4-BE49-F238E27FC236}">
                <a16:creationId xmlns:a16="http://schemas.microsoft.com/office/drawing/2014/main" id="{D72D1874-CA62-F6FA-D67E-FA5AA9569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1" b="14911"/>
          <a:stretch>
            <a:fillRect/>
          </a:stretch>
        </p:blipFill>
        <p:spPr>
          <a:xfrm>
            <a:off x="7657829" y="96868"/>
            <a:ext cx="5328527" cy="2492990"/>
          </a:xfrm>
          <a:prstGeom prst="roundRect">
            <a:avLst>
              <a:gd name="adj" fmla="val 6086"/>
            </a:avLst>
          </a:prstGeom>
        </p:spPr>
      </p:pic>
    </p:spTree>
    <p:extLst>
      <p:ext uri="{BB962C8B-B14F-4D97-AF65-F5344CB8AC3E}">
        <p14:creationId xmlns:p14="http://schemas.microsoft.com/office/powerpoint/2010/main" val="258628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AAB7A491-FC49-4162-8FE0-37488B28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576000"/>
            <a:ext cx="10515600" cy="427877"/>
          </a:xfrm>
        </p:spPr>
        <p:txBody>
          <a:bodyPr>
            <a:normAutofit fontScale="90000"/>
          </a:bodyPr>
          <a:lstStyle>
            <a:lvl1pPr>
              <a:defRPr sz="3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</a:defRPr>
            </a:lvl1pPr>
          </a:lstStyle>
          <a:p>
            <a:r>
              <a:rPr lang="en-US" dirty="0" err="1"/>
              <a:t>Praxisnah</a:t>
            </a:r>
            <a:r>
              <a:rPr lang="en-US" dirty="0"/>
              <a:t> | </a:t>
            </a:r>
            <a:r>
              <a:rPr lang="en-US" dirty="0" err="1"/>
              <a:t>Persönlich</a:t>
            </a:r>
            <a:r>
              <a:rPr lang="en-US" dirty="0"/>
              <a:t> | </a:t>
            </a:r>
            <a:r>
              <a:rPr lang="en-US" dirty="0" err="1"/>
              <a:t>Zukunftsorientiert</a:t>
            </a:r>
            <a:endParaRPr lang="en-IN" dirty="0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9C9BC43E-AB24-4C44-B480-D3CE4C1CD2D9}"/>
              </a:ext>
            </a:extLst>
          </p:cNvPr>
          <p:cNvSpPr txBox="1">
            <a:spLocks/>
          </p:cNvSpPr>
          <p:nvPr/>
        </p:nvSpPr>
        <p:spPr>
          <a:xfrm>
            <a:off x="1676400" y="1656173"/>
            <a:ext cx="1753899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Team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0929DA78-456A-438E-AE0B-FCC533013A65}"/>
              </a:ext>
            </a:extLst>
          </p:cNvPr>
          <p:cNvSpPr txBox="1">
            <a:spLocks/>
          </p:cNvSpPr>
          <p:nvPr/>
        </p:nvSpPr>
        <p:spPr>
          <a:xfrm>
            <a:off x="5176120" y="1692975"/>
            <a:ext cx="1918767" cy="33065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Vielfältig</a:t>
            </a:r>
          </a:p>
        </p:txBody>
      </p:sp>
      <p:sp>
        <p:nvSpPr>
          <p:cNvPr id="39" name="Textplatzhalter 5">
            <a:extLst>
              <a:ext uri="{FF2B5EF4-FFF2-40B4-BE49-F238E27FC236}">
                <a16:creationId xmlns:a16="http://schemas.microsoft.com/office/drawing/2014/main" id="{F0BFA4EA-CC4F-43C0-8961-68231E8C42A7}"/>
              </a:ext>
            </a:extLst>
          </p:cNvPr>
          <p:cNvSpPr txBox="1">
            <a:spLocks/>
          </p:cNvSpPr>
          <p:nvPr/>
        </p:nvSpPr>
        <p:spPr>
          <a:xfrm>
            <a:off x="1347524" y="2072943"/>
            <a:ext cx="2438505" cy="108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  <a:defRPr lang="de-DE" sz="1600" kern="1200" baseline="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00" dirty="0"/>
              <a:t>persönliche Betreuung der Studierenden durch Professorinnen und Professoren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FBE7009E-1713-49D6-85BD-8A2F8CAC0816}"/>
              </a:ext>
            </a:extLst>
          </p:cNvPr>
          <p:cNvSpPr txBox="1">
            <a:spLocks/>
          </p:cNvSpPr>
          <p:nvPr/>
        </p:nvSpPr>
        <p:spPr>
          <a:xfrm>
            <a:off x="8697956" y="1907511"/>
            <a:ext cx="1924051" cy="33086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International</a:t>
            </a:r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2FB89FF8-EA4F-4B73-80FD-B491D9DF4FC0}"/>
              </a:ext>
            </a:extLst>
          </p:cNvPr>
          <p:cNvSpPr txBox="1">
            <a:spLocks/>
          </p:cNvSpPr>
          <p:nvPr/>
        </p:nvSpPr>
        <p:spPr>
          <a:xfrm>
            <a:off x="3272596" y="3327568"/>
            <a:ext cx="2151646" cy="33327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accent1"/>
                </a:solidFill>
              </a:rPr>
              <a:t>Ausgezeichnet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2" name="Textplatzhalter 19">
            <a:extLst>
              <a:ext uri="{FF2B5EF4-FFF2-40B4-BE49-F238E27FC236}">
                <a16:creationId xmlns:a16="http://schemas.microsoft.com/office/drawing/2014/main" id="{45F10B74-17B2-4CCE-9C11-FB2A9BF9CB32}"/>
              </a:ext>
            </a:extLst>
          </p:cNvPr>
          <p:cNvSpPr txBox="1">
            <a:spLocks/>
          </p:cNvSpPr>
          <p:nvPr/>
        </p:nvSpPr>
        <p:spPr>
          <a:xfrm>
            <a:off x="3272596" y="3737841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buSzPct val="65000"/>
              <a:tabLst>
                <a:tab pos="1704975" algn="l"/>
              </a:tabLst>
            </a:pPr>
            <a:r>
              <a:rPr lang="de-DE" dirty="0">
                <a:solidFill>
                  <a:schemeClr val="accent1"/>
                </a:solidFill>
              </a:rPr>
              <a:t>Spitzenplätze bei Hochschul-Rankings</a:t>
            </a:r>
          </a:p>
        </p:txBody>
      </p:sp>
      <p:sp>
        <p:nvSpPr>
          <p:cNvPr id="43" name="Textplatzhalter 24">
            <a:extLst>
              <a:ext uri="{FF2B5EF4-FFF2-40B4-BE49-F238E27FC236}">
                <a16:creationId xmlns:a16="http://schemas.microsoft.com/office/drawing/2014/main" id="{F357D563-311D-4B4E-AB56-B59E576F0F6B}"/>
              </a:ext>
            </a:extLst>
          </p:cNvPr>
          <p:cNvSpPr txBox="1">
            <a:spLocks/>
          </p:cNvSpPr>
          <p:nvPr/>
        </p:nvSpPr>
        <p:spPr>
          <a:xfrm>
            <a:off x="6975099" y="3265312"/>
            <a:ext cx="1869142" cy="41945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de-DE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Forschungs-</a:t>
            </a:r>
            <a:br>
              <a:rPr lang="de-DE" dirty="0"/>
            </a:br>
            <a:r>
              <a:rPr lang="de-DE" dirty="0"/>
              <a:t>stark</a:t>
            </a:r>
          </a:p>
        </p:txBody>
      </p:sp>
      <p:sp>
        <p:nvSpPr>
          <p:cNvPr id="44" name="Textplatzhalter 28">
            <a:extLst>
              <a:ext uri="{FF2B5EF4-FFF2-40B4-BE49-F238E27FC236}">
                <a16:creationId xmlns:a16="http://schemas.microsoft.com/office/drawing/2014/main" id="{69367235-C9DC-4301-832F-C2B8A60B1D13}"/>
              </a:ext>
            </a:extLst>
          </p:cNvPr>
          <p:cNvSpPr txBox="1">
            <a:spLocks/>
          </p:cNvSpPr>
          <p:nvPr/>
        </p:nvSpPr>
        <p:spPr>
          <a:xfrm>
            <a:off x="6820533" y="3842964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Forschungszentrum</a:t>
            </a:r>
            <a:br>
              <a:rPr lang="de-DE" dirty="0"/>
            </a:br>
            <a:r>
              <a:rPr lang="de-DE" dirty="0"/>
              <a:t>über 40 Labore</a:t>
            </a:r>
            <a:br>
              <a:rPr lang="de-DE" dirty="0"/>
            </a:br>
            <a:r>
              <a:rPr lang="de-DE" dirty="0"/>
              <a:t>7 Institute</a:t>
            </a:r>
          </a:p>
        </p:txBody>
      </p:sp>
      <p:sp>
        <p:nvSpPr>
          <p:cNvPr id="45" name="Textplatzhalter 32">
            <a:extLst>
              <a:ext uri="{FF2B5EF4-FFF2-40B4-BE49-F238E27FC236}">
                <a16:creationId xmlns:a16="http://schemas.microsoft.com/office/drawing/2014/main" id="{77A04F5A-CB08-401B-B2B7-14716A4787BC}"/>
              </a:ext>
            </a:extLst>
          </p:cNvPr>
          <p:cNvSpPr txBox="1">
            <a:spLocks/>
          </p:cNvSpPr>
          <p:nvPr/>
        </p:nvSpPr>
        <p:spPr>
          <a:xfrm>
            <a:off x="8752865" y="2322854"/>
            <a:ext cx="1869142" cy="108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Mehr als 100 </a:t>
            </a:r>
            <a:br>
              <a:rPr lang="de-DE" dirty="0"/>
            </a:br>
            <a:r>
              <a:rPr lang="de-DE" dirty="0"/>
              <a:t>Partnerhochschulen</a:t>
            </a:r>
          </a:p>
        </p:txBody>
      </p:sp>
      <p:sp>
        <p:nvSpPr>
          <p:cNvPr id="46" name="Textplatzhalter 34">
            <a:extLst>
              <a:ext uri="{FF2B5EF4-FFF2-40B4-BE49-F238E27FC236}">
                <a16:creationId xmlns:a16="http://schemas.microsoft.com/office/drawing/2014/main" id="{96B0CBE7-8354-4149-A0A3-A965CFEA4C88}"/>
              </a:ext>
            </a:extLst>
          </p:cNvPr>
          <p:cNvSpPr txBox="1">
            <a:spLocks/>
          </p:cNvSpPr>
          <p:nvPr/>
        </p:nvSpPr>
        <p:spPr>
          <a:xfrm>
            <a:off x="5045693" y="2108318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lang="de-DE" sz="1600" kern="1200" baseline="0" dirty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00" dirty="0"/>
              <a:t>21 BA-Studiengänge</a:t>
            </a:r>
            <a:br>
              <a:rPr lang="de-DE" sz="1500" dirty="0"/>
            </a:br>
            <a:r>
              <a:rPr lang="de-DE" sz="1500" dirty="0"/>
              <a:t>8 MA-Studiengänge    </a:t>
            </a:r>
            <a:br>
              <a:rPr lang="de-DE" sz="1500" dirty="0"/>
            </a:br>
            <a:r>
              <a:rPr lang="de-DE" sz="1500" dirty="0"/>
              <a:t>3 Fakultäten</a:t>
            </a:r>
            <a:endParaRPr lang="de-DE" sz="1000" dirty="0"/>
          </a:p>
        </p:txBody>
      </p:sp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3A6C37F8-ACDF-4899-A605-BDF0A9D7DDA0}"/>
              </a:ext>
            </a:extLst>
          </p:cNvPr>
          <p:cNvSpPr txBox="1">
            <a:spLocks/>
          </p:cNvSpPr>
          <p:nvPr/>
        </p:nvSpPr>
        <p:spPr>
          <a:xfrm>
            <a:off x="5231678" y="4792851"/>
            <a:ext cx="1918767" cy="33065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000" kern="1200" baseline="0" dirty="0" smtClean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000" kern="1200" baseline="0" dirty="0">
                <a:solidFill>
                  <a:schemeClr val="accent5"/>
                </a:solidFill>
                <a:latin typeface="Roboto Cn" pitchFamily="2" charset="0"/>
                <a:ea typeface="Roboto Cn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FFFF"/>
                </a:solidFill>
              </a:rPr>
              <a:t>Praxisnah</a:t>
            </a:r>
          </a:p>
        </p:txBody>
      </p:sp>
      <p:sp>
        <p:nvSpPr>
          <p:cNvPr id="51" name="Textplatzhalter 5">
            <a:extLst>
              <a:ext uri="{FF2B5EF4-FFF2-40B4-BE49-F238E27FC236}">
                <a16:creationId xmlns:a16="http://schemas.microsoft.com/office/drawing/2014/main" id="{C7EFD7E0-3935-42A4-B9CE-1E1AA5FE6008}"/>
              </a:ext>
            </a:extLst>
          </p:cNvPr>
          <p:cNvSpPr txBox="1">
            <a:spLocks/>
          </p:cNvSpPr>
          <p:nvPr/>
        </p:nvSpPr>
        <p:spPr>
          <a:xfrm>
            <a:off x="1478571" y="5481568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  <a:defRPr lang="de-DE" sz="1600" kern="1200" baseline="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002B6A"/>
                </a:solidFill>
              </a:rPr>
              <a:t>Fit für </a:t>
            </a:r>
            <a:br>
              <a:rPr lang="de-DE" dirty="0">
                <a:solidFill>
                  <a:srgbClr val="002B6A"/>
                </a:solidFill>
              </a:rPr>
            </a:br>
            <a:r>
              <a:rPr lang="de-DE" dirty="0">
                <a:solidFill>
                  <a:srgbClr val="002B6A"/>
                </a:solidFill>
              </a:rPr>
              <a:t>die Zukunft</a:t>
            </a:r>
          </a:p>
        </p:txBody>
      </p:sp>
      <p:sp>
        <p:nvSpPr>
          <p:cNvPr id="54" name="Textplatzhalter 34">
            <a:extLst>
              <a:ext uri="{FF2B5EF4-FFF2-40B4-BE49-F238E27FC236}">
                <a16:creationId xmlns:a16="http://schemas.microsoft.com/office/drawing/2014/main" id="{F9813C30-3D51-4DF7-8450-85CE33C6D220}"/>
              </a:ext>
            </a:extLst>
          </p:cNvPr>
          <p:cNvSpPr txBox="1">
            <a:spLocks/>
          </p:cNvSpPr>
          <p:nvPr/>
        </p:nvSpPr>
        <p:spPr>
          <a:xfrm>
            <a:off x="5043539" y="5199526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lang="de-DE" sz="1600" kern="1200" baseline="0" dirty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FFFFFF"/>
                </a:solidFill>
              </a:rPr>
              <a:t>Praxissemester und Laborübungen/-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 err="1">
                <a:solidFill>
                  <a:srgbClr val="FFFFFF"/>
                </a:solidFill>
              </a:rPr>
              <a:t>praktika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2349F81F-6427-484C-AD28-7FD93C4BCB3B}"/>
              </a:ext>
            </a:extLst>
          </p:cNvPr>
          <p:cNvSpPr txBox="1">
            <a:spLocks/>
          </p:cNvSpPr>
          <p:nvPr/>
        </p:nvSpPr>
        <p:spPr>
          <a:xfrm>
            <a:off x="1334096" y="4794881"/>
            <a:ext cx="2438505" cy="33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IN" sz="2000" b="1" kern="1200" baseline="0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2B6A"/>
                </a:solidFill>
              </a:rPr>
              <a:t>Zukunfts</a:t>
            </a:r>
            <a:r>
              <a:rPr lang="en-US" dirty="0">
                <a:solidFill>
                  <a:srgbClr val="002B6A"/>
                </a:solidFill>
              </a:rPr>
              <a:t>- </a:t>
            </a:r>
            <a:br>
              <a:rPr lang="en-US" dirty="0">
                <a:solidFill>
                  <a:srgbClr val="002B6A"/>
                </a:solidFill>
              </a:rPr>
            </a:br>
            <a:r>
              <a:rPr lang="en-US" dirty="0" err="1">
                <a:solidFill>
                  <a:srgbClr val="002B6A"/>
                </a:solidFill>
              </a:rPr>
              <a:t>orientiert</a:t>
            </a:r>
            <a:endParaRPr lang="en-US" dirty="0">
              <a:solidFill>
                <a:srgbClr val="002B6A"/>
              </a:solidFill>
            </a:endParaRP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C46294FF-1E73-F848-9EA2-6F7635CA0BA0}"/>
              </a:ext>
            </a:extLst>
          </p:cNvPr>
          <p:cNvSpPr txBox="1">
            <a:spLocks/>
          </p:cNvSpPr>
          <p:nvPr/>
        </p:nvSpPr>
        <p:spPr>
          <a:xfrm>
            <a:off x="8628424" y="4784183"/>
            <a:ext cx="2135754" cy="33086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de-DE" sz="2000" b="1" kern="1200" baseline="0" dirty="0" smtClean="0">
                <a:solidFill>
                  <a:srgbClr val="002B6A"/>
                </a:solidFill>
                <a:latin typeface="Roboto Cn" pitchFamily="2" charset="0"/>
                <a:ea typeface="Roboto Cn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accent1"/>
                </a:solidFill>
              </a:rPr>
              <a:t>Berufsbezogen</a:t>
            </a:r>
          </a:p>
        </p:txBody>
      </p:sp>
      <p:sp>
        <p:nvSpPr>
          <p:cNvPr id="20" name="Textplatzhalter 32">
            <a:extLst>
              <a:ext uri="{FF2B5EF4-FFF2-40B4-BE49-F238E27FC236}">
                <a16:creationId xmlns:a16="http://schemas.microsoft.com/office/drawing/2014/main" id="{D856ED0A-E466-EB4D-952E-491A2F809772}"/>
              </a:ext>
            </a:extLst>
          </p:cNvPr>
          <p:cNvSpPr txBox="1">
            <a:spLocks/>
          </p:cNvSpPr>
          <p:nvPr/>
        </p:nvSpPr>
        <p:spPr>
          <a:xfrm>
            <a:off x="8628424" y="5199526"/>
            <a:ext cx="2160000" cy="1080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accent1"/>
                </a:solidFill>
              </a:rPr>
              <a:t>Duale und berufsbegleitende Studiengänge</a:t>
            </a:r>
          </a:p>
        </p:txBody>
      </p:sp>
    </p:spTree>
    <p:extLst>
      <p:ext uri="{BB962C8B-B14F-4D97-AF65-F5344CB8AC3E}">
        <p14:creationId xmlns:p14="http://schemas.microsoft.com/office/powerpoint/2010/main" val="240490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43648-BF54-45F9-92BF-0E0A7692A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Daten und Fakten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E8A81E3-1840-A64A-8659-C1A4A95560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0912" y="3045142"/>
            <a:ext cx="2160000" cy="383858"/>
          </a:xfrm>
        </p:spPr>
        <p:txBody>
          <a:bodyPr/>
          <a:lstStyle/>
          <a:p>
            <a:r>
              <a:rPr lang="de-DE" dirty="0"/>
              <a:t>Gründungsjahr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10D0C24-A9C2-DE45-AD36-63BCB3FC4E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01070" y="4695737"/>
            <a:ext cx="2160000" cy="382143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Studiengänge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6133BBA-4E19-B04F-ABBA-48AFB217ED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1110" y="4628738"/>
            <a:ext cx="2160000" cy="456182"/>
          </a:xfrm>
        </p:spPr>
        <p:txBody>
          <a:bodyPr/>
          <a:lstStyle/>
          <a:p>
            <a:r>
              <a:rPr lang="de-DE" dirty="0"/>
              <a:t>Mitarbeiterinnen</a:t>
            </a:r>
            <a:br>
              <a:rPr lang="de-DE" dirty="0"/>
            </a:br>
            <a:r>
              <a:rPr lang="de-DE" dirty="0"/>
              <a:t>und Mitarbeiter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E6279F4-42A9-C242-89C0-FD1180F50A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50726" y="2872620"/>
            <a:ext cx="2160000" cy="906463"/>
          </a:xfrm>
        </p:spPr>
        <p:txBody>
          <a:bodyPr/>
          <a:lstStyle/>
          <a:p>
            <a:r>
              <a:rPr lang="de-DE" dirty="0"/>
              <a:t>Professorinnen und</a:t>
            </a:r>
            <a:br>
              <a:rPr lang="de-DE" dirty="0"/>
            </a:br>
            <a:r>
              <a:rPr lang="de-DE" dirty="0"/>
              <a:t>Professoren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1000" dirty="0"/>
              <a:t>inkl. Lehrende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1AE003C3-711D-6F4A-9190-71055A11EA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82062" y="3120990"/>
            <a:ext cx="2160000" cy="478158"/>
          </a:xfrm>
        </p:spPr>
        <p:txBody>
          <a:bodyPr/>
          <a:lstStyle/>
          <a:p>
            <a:r>
              <a:rPr lang="de-DE" dirty="0"/>
              <a:t>Studierende</a:t>
            </a:r>
          </a:p>
        </p:txBody>
      </p:sp>
      <p:sp>
        <p:nvSpPr>
          <p:cNvPr id="98" name="Textplatzhalter 32">
            <a:extLst>
              <a:ext uri="{FF2B5EF4-FFF2-40B4-BE49-F238E27FC236}">
                <a16:creationId xmlns:a16="http://schemas.microsoft.com/office/drawing/2014/main" id="{33FA4E93-39D4-584A-831E-E09DA1896C47}"/>
              </a:ext>
            </a:extLst>
          </p:cNvPr>
          <p:cNvSpPr txBox="1">
            <a:spLocks/>
          </p:cNvSpPr>
          <p:nvPr/>
        </p:nvSpPr>
        <p:spPr>
          <a:xfrm>
            <a:off x="2607394" y="4127789"/>
            <a:ext cx="1947353" cy="59924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5500" b="1" dirty="0">
                <a:solidFill>
                  <a:schemeClr val="accent1"/>
                </a:solidFill>
              </a:rPr>
              <a:t>29</a:t>
            </a:r>
            <a:endParaRPr lang="de-DE" sz="5500" dirty="0">
              <a:solidFill>
                <a:schemeClr val="accent1"/>
              </a:solidFill>
            </a:endParaRPr>
          </a:p>
        </p:txBody>
      </p:sp>
      <p:sp>
        <p:nvSpPr>
          <p:cNvPr id="99" name="Textplatzhalter 32">
            <a:extLst>
              <a:ext uri="{FF2B5EF4-FFF2-40B4-BE49-F238E27FC236}">
                <a16:creationId xmlns:a16="http://schemas.microsoft.com/office/drawing/2014/main" id="{E197E50F-99B4-DE4F-8516-2797CEA43CD8}"/>
              </a:ext>
            </a:extLst>
          </p:cNvPr>
          <p:cNvSpPr txBox="1">
            <a:spLocks/>
          </p:cNvSpPr>
          <p:nvPr/>
        </p:nvSpPr>
        <p:spPr>
          <a:xfrm>
            <a:off x="797235" y="2571713"/>
            <a:ext cx="1947353" cy="59924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5500" b="1" dirty="0">
                <a:solidFill>
                  <a:schemeClr val="tx1"/>
                </a:solidFill>
              </a:rPr>
              <a:t>1995</a:t>
            </a:r>
            <a:endParaRPr lang="de-DE" sz="5500" dirty="0">
              <a:solidFill>
                <a:schemeClr val="tx1"/>
              </a:solidFill>
            </a:endParaRPr>
          </a:p>
        </p:txBody>
      </p:sp>
      <p:sp>
        <p:nvSpPr>
          <p:cNvPr id="100" name="Textplatzhalter 32">
            <a:extLst>
              <a:ext uri="{FF2B5EF4-FFF2-40B4-BE49-F238E27FC236}">
                <a16:creationId xmlns:a16="http://schemas.microsoft.com/office/drawing/2014/main" id="{9BF3BBD5-840A-A243-9677-A463DCC7CE9F}"/>
              </a:ext>
            </a:extLst>
          </p:cNvPr>
          <p:cNvSpPr txBox="1">
            <a:spLocks/>
          </p:cNvSpPr>
          <p:nvPr/>
        </p:nvSpPr>
        <p:spPr>
          <a:xfrm>
            <a:off x="6157433" y="4136274"/>
            <a:ext cx="1947353" cy="59924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5500" b="1" dirty="0">
                <a:solidFill>
                  <a:schemeClr val="tx1"/>
                </a:solidFill>
              </a:rPr>
              <a:t>300</a:t>
            </a:r>
            <a:endParaRPr lang="de-DE" sz="5500" dirty="0">
              <a:solidFill>
                <a:schemeClr val="tx1"/>
              </a:solidFill>
            </a:endParaRPr>
          </a:p>
        </p:txBody>
      </p:sp>
      <p:sp>
        <p:nvSpPr>
          <p:cNvPr id="101" name="Textplatzhalter 32">
            <a:extLst>
              <a:ext uri="{FF2B5EF4-FFF2-40B4-BE49-F238E27FC236}">
                <a16:creationId xmlns:a16="http://schemas.microsoft.com/office/drawing/2014/main" id="{6499214C-1422-9444-B9FA-E3C3F4BF3A88}"/>
              </a:ext>
            </a:extLst>
          </p:cNvPr>
          <p:cNvSpPr txBox="1">
            <a:spLocks/>
          </p:cNvSpPr>
          <p:nvPr/>
        </p:nvSpPr>
        <p:spPr>
          <a:xfrm>
            <a:off x="7955421" y="2355453"/>
            <a:ext cx="1947353" cy="59924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5500" b="1" dirty="0">
                <a:solidFill>
                  <a:schemeClr val="accent1"/>
                </a:solidFill>
              </a:rPr>
              <a:t>130</a:t>
            </a:r>
            <a:endParaRPr lang="de-DE" sz="5500" dirty="0">
              <a:solidFill>
                <a:schemeClr val="accent1"/>
              </a:solidFill>
            </a:endParaRPr>
          </a:p>
        </p:txBody>
      </p:sp>
      <p:sp>
        <p:nvSpPr>
          <p:cNvPr id="102" name="Textplatzhalter 32">
            <a:extLst>
              <a:ext uri="{FF2B5EF4-FFF2-40B4-BE49-F238E27FC236}">
                <a16:creationId xmlns:a16="http://schemas.microsoft.com/office/drawing/2014/main" id="{8E74522B-B456-4144-9341-F77F0C7DDC19}"/>
              </a:ext>
            </a:extLst>
          </p:cNvPr>
          <p:cNvSpPr txBox="1">
            <a:spLocks/>
          </p:cNvSpPr>
          <p:nvPr/>
        </p:nvSpPr>
        <p:spPr>
          <a:xfrm>
            <a:off x="4388385" y="2628526"/>
            <a:ext cx="1947353" cy="59924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5500" b="1" dirty="0">
                <a:solidFill>
                  <a:schemeClr val="accent1"/>
                </a:solidFill>
              </a:rPr>
              <a:t>3.500</a:t>
            </a:r>
            <a:endParaRPr lang="de-DE" sz="5500" dirty="0">
              <a:solidFill>
                <a:schemeClr val="accent1"/>
              </a:solidFill>
            </a:endParaRPr>
          </a:p>
        </p:txBody>
      </p:sp>
      <p:sp>
        <p:nvSpPr>
          <p:cNvPr id="19" name="Textplatzhalter 32">
            <a:extLst>
              <a:ext uri="{FF2B5EF4-FFF2-40B4-BE49-F238E27FC236}">
                <a16:creationId xmlns:a16="http://schemas.microsoft.com/office/drawing/2014/main" id="{63F0AECB-A9AE-F241-B19A-E12A5E2D6025}"/>
              </a:ext>
            </a:extLst>
          </p:cNvPr>
          <p:cNvSpPr txBox="1">
            <a:spLocks/>
          </p:cNvSpPr>
          <p:nvPr/>
        </p:nvSpPr>
        <p:spPr>
          <a:xfrm>
            <a:off x="1056289" y="6429767"/>
            <a:ext cx="4192040" cy="32147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e-DE" sz="1200" dirty="0">
                <a:solidFill>
                  <a:schemeClr val="accent5"/>
                </a:solidFill>
              </a:rPr>
              <a:t>Stand: Oktober 2022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922DB1E5-45F9-9846-9861-2EB4823E1B09}"/>
              </a:ext>
            </a:extLst>
          </p:cNvPr>
          <p:cNvSpPr txBox="1">
            <a:spLocks/>
          </p:cNvSpPr>
          <p:nvPr/>
        </p:nvSpPr>
        <p:spPr>
          <a:xfrm>
            <a:off x="6051110" y="3548637"/>
            <a:ext cx="2160000" cy="45618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  <a:defRPr lang="de-DE" sz="16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über</a:t>
            </a:r>
          </a:p>
        </p:txBody>
      </p:sp>
    </p:spTree>
    <p:extLst>
      <p:ext uri="{BB962C8B-B14F-4D97-AF65-F5344CB8AC3E}">
        <p14:creationId xmlns:p14="http://schemas.microsoft.com/office/powerpoint/2010/main" val="1513392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928F7-1F0A-07AF-3965-4C560ED3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YouTube-Video über die Hochschule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82BCEA2-B5DA-A8E9-3475-EA1BAA87BD25}"/>
              </a:ext>
            </a:extLst>
          </p:cNvPr>
          <p:cNvSpPr txBox="1"/>
          <p:nvPr/>
        </p:nvSpPr>
        <p:spPr>
          <a:xfrm>
            <a:off x="576000" y="5436712"/>
            <a:ext cx="6763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https://www.youtube.com/watch?v=5rcfqOVZrpU</a:t>
            </a:r>
            <a:endParaRPr lang="de-DE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Grafik 4" descr="Ein Bild, das draußen, Baum, Wohnlage, Vorort enthält.&#10;&#10;Automatisch generierte Beschreibung">
            <a:hlinkClick r:id="rId2"/>
            <a:extLst>
              <a:ext uri="{FF2B5EF4-FFF2-40B4-BE49-F238E27FC236}">
                <a16:creationId xmlns:a16="http://schemas.microsoft.com/office/drawing/2014/main" id="{FC21ADE3-E7ED-8F0F-58D2-F6901D55C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270040"/>
            <a:ext cx="8253466" cy="41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3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platzhalter 32">
            <a:extLst>
              <a:ext uri="{FF2B5EF4-FFF2-40B4-BE49-F238E27FC236}">
                <a16:creationId xmlns:a16="http://schemas.microsoft.com/office/drawing/2014/main" id="{D3A5C946-5356-074D-A605-929136146974}"/>
              </a:ext>
            </a:extLst>
          </p:cNvPr>
          <p:cNvSpPr txBox="1">
            <a:spLocks/>
          </p:cNvSpPr>
          <p:nvPr/>
        </p:nvSpPr>
        <p:spPr>
          <a:xfrm>
            <a:off x="1056289" y="6429767"/>
            <a:ext cx="4192040" cy="32147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e-DE" sz="1200" dirty="0">
                <a:solidFill>
                  <a:schemeClr val="accent5"/>
                </a:solidFill>
              </a:rPr>
              <a:t>Quelle: </a:t>
            </a:r>
            <a:r>
              <a:rPr lang="de-DE" sz="1200" dirty="0" err="1">
                <a:solidFill>
                  <a:schemeClr val="accent5"/>
                </a:solidFill>
              </a:rPr>
              <a:t>www.studycheck.de</a:t>
            </a:r>
            <a:r>
              <a:rPr lang="de-DE" sz="1200" dirty="0">
                <a:solidFill>
                  <a:schemeClr val="accent5"/>
                </a:solidFill>
              </a:rPr>
              <a:t>, </a:t>
            </a:r>
            <a:r>
              <a:rPr lang="de-DE" sz="1200" dirty="0" err="1">
                <a:solidFill>
                  <a:schemeClr val="accent5"/>
                </a:solidFill>
              </a:rPr>
              <a:t>www.che.de</a:t>
            </a:r>
            <a:endParaRPr lang="de-DE" dirty="0">
              <a:solidFill>
                <a:schemeClr val="accent5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643648-BF54-45F9-92BF-0E0A7692A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Das sagen unsere Studierenden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4C3DB60-EB74-9D4C-9227-422243615981}"/>
              </a:ext>
            </a:extLst>
          </p:cNvPr>
          <p:cNvGrpSpPr/>
          <p:nvPr/>
        </p:nvGrpSpPr>
        <p:grpSpPr>
          <a:xfrm>
            <a:off x="-186161" y="1839518"/>
            <a:ext cx="7020799" cy="1028288"/>
            <a:chOff x="-125530" y="1750862"/>
            <a:chExt cx="7020799" cy="1028288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51986B44-C0B6-1F4D-9A8A-FFFB001E9CEE}"/>
                </a:ext>
              </a:extLst>
            </p:cNvPr>
            <p:cNvGrpSpPr/>
            <p:nvPr/>
          </p:nvGrpSpPr>
          <p:grpSpPr>
            <a:xfrm>
              <a:off x="-125530" y="1750862"/>
              <a:ext cx="7020799" cy="1028288"/>
              <a:chOff x="-125530" y="1750862"/>
              <a:chExt cx="7020799" cy="1028288"/>
            </a:xfrm>
          </p:grpSpPr>
          <p:sp>
            <p:nvSpPr>
              <p:cNvPr id="74" name="Textplatzhalter 32">
                <a:extLst>
                  <a:ext uri="{FF2B5EF4-FFF2-40B4-BE49-F238E27FC236}">
                    <a16:creationId xmlns:a16="http://schemas.microsoft.com/office/drawing/2014/main" id="{E9E1FCFA-E416-FB4D-ABEF-D237855AB2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5580" y="2042411"/>
                <a:ext cx="5327066" cy="321470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20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Vielseitige Studieninhalte und top Organisation</a:t>
                </a:r>
              </a:p>
            </p:txBody>
          </p:sp>
          <p:sp>
            <p:nvSpPr>
              <p:cNvPr id="83" name="Textplatzhalter 32">
                <a:extLst>
                  <a:ext uri="{FF2B5EF4-FFF2-40B4-BE49-F238E27FC236}">
                    <a16:creationId xmlns:a16="http://schemas.microsoft.com/office/drawing/2014/main" id="{CDDB871C-A6A3-F749-9375-490902E1FD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25530" y="2203146"/>
                <a:ext cx="1947353" cy="452284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„</a:t>
                </a:r>
                <a:endParaRPr lang="de-DE" sz="6000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9" name="Textplatzhalter 32">
                <a:extLst>
                  <a:ext uri="{FF2B5EF4-FFF2-40B4-BE49-F238E27FC236}">
                    <a16:creationId xmlns:a16="http://schemas.microsoft.com/office/drawing/2014/main" id="{2B4C36CE-946D-2C49-A8D8-0E21272803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7916" y="1750862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„</a:t>
                </a:r>
                <a:endParaRPr lang="de-DE" sz="6000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39" name="Textplatzhalter 32">
              <a:extLst>
                <a:ext uri="{FF2B5EF4-FFF2-40B4-BE49-F238E27FC236}">
                  <a16:creationId xmlns:a16="http://schemas.microsoft.com/office/drawing/2014/main" id="{830BE220-0F6C-CD46-B3F6-7DB550893E17}"/>
                </a:ext>
              </a:extLst>
            </p:cNvPr>
            <p:cNvSpPr txBox="1">
              <a:spLocks/>
            </p:cNvSpPr>
            <p:nvPr/>
          </p:nvSpPr>
          <p:spPr>
            <a:xfrm>
              <a:off x="986354" y="2376673"/>
              <a:ext cx="3637947" cy="321470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ts val="2400"/>
                </a:lnSpc>
                <a:spcBef>
                  <a:spcPts val="1000"/>
                </a:spcBef>
                <a:buFontTx/>
                <a:buNone/>
                <a:defRPr sz="1600" kern="1200" baseline="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2pPr>
              <a:lvl3pPr marL="914400" marR="0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Studiengang: Betriebswirtschaft und Recht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C0EBBAC-DC54-A146-B855-ECFDCE873BB2}"/>
              </a:ext>
            </a:extLst>
          </p:cNvPr>
          <p:cNvGrpSpPr/>
          <p:nvPr/>
        </p:nvGrpSpPr>
        <p:grpSpPr>
          <a:xfrm>
            <a:off x="5591459" y="1845608"/>
            <a:ext cx="6418176" cy="1480572"/>
            <a:chOff x="5967536" y="1699444"/>
            <a:chExt cx="6418176" cy="1480572"/>
          </a:xfrm>
        </p:grpSpPr>
        <p:grpSp>
          <p:nvGrpSpPr>
            <p:cNvPr id="127" name="Gruppieren 126">
              <a:extLst>
                <a:ext uri="{FF2B5EF4-FFF2-40B4-BE49-F238E27FC236}">
                  <a16:creationId xmlns:a16="http://schemas.microsoft.com/office/drawing/2014/main" id="{FE7A93BC-94A8-CE4F-B30D-51FD67556A7D}"/>
                </a:ext>
              </a:extLst>
            </p:cNvPr>
            <p:cNvGrpSpPr/>
            <p:nvPr/>
          </p:nvGrpSpPr>
          <p:grpSpPr>
            <a:xfrm>
              <a:off x="5967536" y="1699444"/>
              <a:ext cx="6418176" cy="1480572"/>
              <a:chOff x="2391528" y="3078217"/>
              <a:chExt cx="6418176" cy="1480572"/>
            </a:xfrm>
          </p:grpSpPr>
          <p:sp>
            <p:nvSpPr>
              <p:cNvPr id="128" name="Textplatzhalter 32">
                <a:extLst>
                  <a:ext uri="{FF2B5EF4-FFF2-40B4-BE49-F238E27FC236}">
                    <a16:creationId xmlns:a16="http://schemas.microsoft.com/office/drawing/2014/main" id="{4E556CB6-C25C-FC4D-B755-B7AC877374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2638" y="3369766"/>
                <a:ext cx="5327066" cy="321470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2000" b="1" dirty="0">
                    <a:solidFill>
                      <a:schemeClr val="tx2"/>
                    </a:solidFill>
                  </a:rPr>
                  <a:t>Enger Praxisbezug</a:t>
                </a:r>
              </a:p>
            </p:txBody>
          </p:sp>
          <p:sp>
            <p:nvSpPr>
              <p:cNvPr id="129" name="Textplatzhalter 32">
                <a:extLst>
                  <a:ext uri="{FF2B5EF4-FFF2-40B4-BE49-F238E27FC236}">
                    <a16:creationId xmlns:a16="http://schemas.microsoft.com/office/drawing/2014/main" id="{AC874411-BF4A-A341-83AD-72BF063B0F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1528" y="3530501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chemeClr val="tx2"/>
                    </a:solidFill>
                  </a:rPr>
                  <a:t>„</a:t>
                </a:r>
                <a:endParaRPr lang="de-DE" sz="6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30" name="Textplatzhalter 32">
                <a:extLst>
                  <a:ext uri="{FF2B5EF4-FFF2-40B4-BE49-F238E27FC236}">
                    <a16:creationId xmlns:a16="http://schemas.microsoft.com/office/drawing/2014/main" id="{63D6B757-1273-B240-A69B-AB7BB58B03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3167" y="3078217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chemeClr val="tx2"/>
                    </a:solidFill>
                  </a:rPr>
                  <a:t>„</a:t>
                </a:r>
                <a:endParaRPr lang="de-DE" sz="60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40" name="Textplatzhalter 32">
              <a:extLst>
                <a:ext uri="{FF2B5EF4-FFF2-40B4-BE49-F238E27FC236}">
                  <a16:creationId xmlns:a16="http://schemas.microsoft.com/office/drawing/2014/main" id="{A80E9392-7AAD-B44A-9C40-CC8C955E7B18}"/>
                </a:ext>
              </a:extLst>
            </p:cNvPr>
            <p:cNvSpPr txBox="1">
              <a:spLocks/>
            </p:cNvSpPr>
            <p:nvPr/>
          </p:nvSpPr>
          <p:spPr>
            <a:xfrm>
              <a:off x="7058646" y="2313272"/>
              <a:ext cx="3637947" cy="321470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ts val="2400"/>
                </a:lnSpc>
                <a:spcBef>
                  <a:spcPts val="1000"/>
                </a:spcBef>
                <a:buFontTx/>
                <a:buNone/>
                <a:defRPr sz="1600" kern="1200" baseline="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2pPr>
              <a:lvl3pPr marL="914400" marR="0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Internationales Technisches Vertriebsmanagement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8852E9E-76C1-0545-B736-E6855EC4E7A9}"/>
              </a:ext>
            </a:extLst>
          </p:cNvPr>
          <p:cNvGrpSpPr/>
          <p:nvPr/>
        </p:nvGrpSpPr>
        <p:grpSpPr>
          <a:xfrm>
            <a:off x="-185154" y="3187182"/>
            <a:ext cx="6418176" cy="1480572"/>
            <a:chOff x="451414" y="2989692"/>
            <a:chExt cx="6418176" cy="1480572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220FC289-70EA-B74B-8498-B586A2B6E3E0}"/>
                </a:ext>
              </a:extLst>
            </p:cNvPr>
            <p:cNvGrpSpPr/>
            <p:nvPr/>
          </p:nvGrpSpPr>
          <p:grpSpPr>
            <a:xfrm>
              <a:off x="451414" y="2989692"/>
              <a:ext cx="6418176" cy="1480572"/>
              <a:chOff x="2391528" y="3078217"/>
              <a:chExt cx="6418176" cy="1480572"/>
            </a:xfrm>
          </p:grpSpPr>
          <p:sp>
            <p:nvSpPr>
              <p:cNvPr id="120" name="Textplatzhalter 32">
                <a:extLst>
                  <a:ext uri="{FF2B5EF4-FFF2-40B4-BE49-F238E27FC236}">
                    <a16:creationId xmlns:a16="http://schemas.microsoft.com/office/drawing/2014/main" id="{BC64CFEF-056C-ED4A-B20E-0DEF3D144C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2638" y="3369766"/>
                <a:ext cx="5327066" cy="321470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2000" b="1" dirty="0">
                    <a:solidFill>
                      <a:schemeClr val="accent4">
                        <a:lumMod val="50000"/>
                      </a:schemeClr>
                    </a:solidFill>
                  </a:rPr>
                  <a:t>Endlich mal kompetente Profs</a:t>
                </a:r>
              </a:p>
            </p:txBody>
          </p:sp>
          <p:sp>
            <p:nvSpPr>
              <p:cNvPr id="121" name="Textplatzhalter 32">
                <a:extLst>
                  <a:ext uri="{FF2B5EF4-FFF2-40B4-BE49-F238E27FC236}">
                    <a16:creationId xmlns:a16="http://schemas.microsoft.com/office/drawing/2014/main" id="{4DCBFDF6-5B50-3646-98AC-AB8682539C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1528" y="3530501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chemeClr val="accent4">
                        <a:lumMod val="50000"/>
                      </a:schemeClr>
                    </a:solidFill>
                  </a:rPr>
                  <a:t>„</a:t>
                </a:r>
                <a:endParaRPr lang="de-DE" sz="6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2" name="Textplatzhalter 32">
                <a:extLst>
                  <a:ext uri="{FF2B5EF4-FFF2-40B4-BE49-F238E27FC236}">
                    <a16:creationId xmlns:a16="http://schemas.microsoft.com/office/drawing/2014/main" id="{961875C3-487A-F442-A238-2129306ED0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63993" y="3078217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chemeClr val="accent4">
                        <a:lumMod val="50000"/>
                      </a:schemeClr>
                    </a:solidFill>
                  </a:rPr>
                  <a:t>„</a:t>
                </a:r>
                <a:endParaRPr lang="de-DE" sz="6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41" name="Textplatzhalter 32">
              <a:extLst>
                <a:ext uri="{FF2B5EF4-FFF2-40B4-BE49-F238E27FC236}">
                  <a16:creationId xmlns:a16="http://schemas.microsoft.com/office/drawing/2014/main" id="{2189619E-3D36-8B4A-AE91-477A0C50C1FC}"/>
                </a:ext>
              </a:extLst>
            </p:cNvPr>
            <p:cNvSpPr txBox="1">
              <a:spLocks/>
            </p:cNvSpPr>
            <p:nvPr/>
          </p:nvSpPr>
          <p:spPr>
            <a:xfrm>
              <a:off x="1536012" y="3589381"/>
              <a:ext cx="3637947" cy="321470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ts val="2400"/>
                </a:lnSpc>
                <a:spcBef>
                  <a:spcPts val="1000"/>
                </a:spcBef>
                <a:buFontTx/>
                <a:buNone/>
                <a:defRPr sz="1600" kern="1200" baseline="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2pPr>
              <a:lvl3pPr marL="914400" marR="0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Studiengang: Betriebswirtschaft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EFB9F8E3-E76E-9D45-BFC0-7DE787AE0009}"/>
              </a:ext>
            </a:extLst>
          </p:cNvPr>
          <p:cNvGrpSpPr/>
          <p:nvPr/>
        </p:nvGrpSpPr>
        <p:grpSpPr>
          <a:xfrm>
            <a:off x="5590509" y="4354603"/>
            <a:ext cx="6418176" cy="1480572"/>
            <a:chOff x="6005500" y="3304359"/>
            <a:chExt cx="6418176" cy="1480572"/>
          </a:xfrm>
        </p:grpSpPr>
        <p:grpSp>
          <p:nvGrpSpPr>
            <p:cNvPr id="131" name="Gruppieren 130">
              <a:extLst>
                <a:ext uri="{FF2B5EF4-FFF2-40B4-BE49-F238E27FC236}">
                  <a16:creationId xmlns:a16="http://schemas.microsoft.com/office/drawing/2014/main" id="{EE05EB89-A5F6-7C49-B570-F8A24FBE8E6D}"/>
                </a:ext>
              </a:extLst>
            </p:cNvPr>
            <p:cNvGrpSpPr/>
            <p:nvPr/>
          </p:nvGrpSpPr>
          <p:grpSpPr>
            <a:xfrm>
              <a:off x="6005500" y="3304359"/>
              <a:ext cx="6418176" cy="1480572"/>
              <a:chOff x="2391528" y="3078217"/>
              <a:chExt cx="6418176" cy="1480572"/>
            </a:xfrm>
          </p:grpSpPr>
          <p:sp>
            <p:nvSpPr>
              <p:cNvPr id="132" name="Textplatzhalter 32">
                <a:extLst>
                  <a:ext uri="{FF2B5EF4-FFF2-40B4-BE49-F238E27FC236}">
                    <a16:creationId xmlns:a16="http://schemas.microsoft.com/office/drawing/2014/main" id="{FBB5CD88-2C73-CE49-B165-345F6D93F6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2638" y="3369766"/>
                <a:ext cx="5327066" cy="321470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2000" b="1" dirty="0">
                    <a:solidFill>
                      <a:schemeClr val="accent2"/>
                    </a:solidFill>
                  </a:rPr>
                  <a:t>Sehr interessantes Studium</a:t>
                </a:r>
              </a:p>
            </p:txBody>
          </p:sp>
          <p:sp>
            <p:nvSpPr>
              <p:cNvPr id="133" name="Textplatzhalter 32">
                <a:extLst>
                  <a:ext uri="{FF2B5EF4-FFF2-40B4-BE49-F238E27FC236}">
                    <a16:creationId xmlns:a16="http://schemas.microsoft.com/office/drawing/2014/main" id="{B8C20A2D-288C-1241-8DEF-B73281662D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1528" y="3530501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rgbClr val="E1D6BC"/>
                    </a:solidFill>
                  </a:rPr>
                  <a:t>„</a:t>
                </a:r>
                <a:endParaRPr lang="de-DE" sz="6000" dirty="0">
                  <a:solidFill>
                    <a:srgbClr val="E1D6BC"/>
                  </a:solidFill>
                </a:endParaRPr>
              </a:p>
            </p:txBody>
          </p:sp>
          <p:sp>
            <p:nvSpPr>
              <p:cNvPr id="134" name="Textplatzhalter 32">
                <a:extLst>
                  <a:ext uri="{FF2B5EF4-FFF2-40B4-BE49-F238E27FC236}">
                    <a16:creationId xmlns:a16="http://schemas.microsoft.com/office/drawing/2014/main" id="{08390C81-E0A9-ED42-B763-A030F68803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54388" y="3078217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rgbClr val="E1D6BC"/>
                    </a:solidFill>
                  </a:rPr>
                  <a:t>„</a:t>
                </a:r>
                <a:endParaRPr lang="de-DE" sz="6000" dirty="0">
                  <a:solidFill>
                    <a:srgbClr val="E1D6BC"/>
                  </a:solidFill>
                </a:endParaRPr>
              </a:p>
            </p:txBody>
          </p:sp>
        </p:grpSp>
        <p:sp>
          <p:nvSpPr>
            <p:cNvPr id="142" name="Textplatzhalter 32">
              <a:extLst>
                <a:ext uri="{FF2B5EF4-FFF2-40B4-BE49-F238E27FC236}">
                  <a16:creationId xmlns:a16="http://schemas.microsoft.com/office/drawing/2014/main" id="{F90E7355-6294-DB41-A376-2D6BC553E82E}"/>
                </a:ext>
              </a:extLst>
            </p:cNvPr>
            <p:cNvSpPr txBox="1">
              <a:spLocks/>
            </p:cNvSpPr>
            <p:nvPr/>
          </p:nvSpPr>
          <p:spPr>
            <a:xfrm>
              <a:off x="7096610" y="3924735"/>
              <a:ext cx="4859416" cy="321470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ts val="2400"/>
                </a:lnSpc>
                <a:spcBef>
                  <a:spcPts val="1000"/>
                </a:spcBef>
                <a:buFontTx/>
                <a:buNone/>
                <a:defRPr sz="1600" kern="1200" baseline="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2pPr>
              <a:lvl3pPr marL="914400" marR="0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Studiengang: Multimediale Kommunikation und Dokumentation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BBC10936-AED1-444E-9C68-C5812A67BA04}"/>
              </a:ext>
            </a:extLst>
          </p:cNvPr>
          <p:cNvGrpSpPr/>
          <p:nvPr/>
        </p:nvGrpSpPr>
        <p:grpSpPr>
          <a:xfrm>
            <a:off x="-186488" y="4526197"/>
            <a:ext cx="6418176" cy="1480572"/>
            <a:chOff x="3881732" y="5064333"/>
            <a:chExt cx="6418176" cy="1480572"/>
          </a:xfrm>
        </p:grpSpPr>
        <p:grpSp>
          <p:nvGrpSpPr>
            <p:cNvPr id="135" name="Gruppieren 134">
              <a:extLst>
                <a:ext uri="{FF2B5EF4-FFF2-40B4-BE49-F238E27FC236}">
                  <a16:creationId xmlns:a16="http://schemas.microsoft.com/office/drawing/2014/main" id="{946D73B0-D8B2-C44A-95FC-1838B28E1648}"/>
                </a:ext>
              </a:extLst>
            </p:cNvPr>
            <p:cNvGrpSpPr/>
            <p:nvPr/>
          </p:nvGrpSpPr>
          <p:grpSpPr>
            <a:xfrm>
              <a:off x="3881732" y="5064333"/>
              <a:ext cx="6418176" cy="1480572"/>
              <a:chOff x="2391528" y="3078217"/>
              <a:chExt cx="6418176" cy="1480572"/>
            </a:xfrm>
          </p:grpSpPr>
          <p:sp>
            <p:nvSpPr>
              <p:cNvPr id="136" name="Textplatzhalter 32">
                <a:extLst>
                  <a:ext uri="{FF2B5EF4-FFF2-40B4-BE49-F238E27FC236}">
                    <a16:creationId xmlns:a16="http://schemas.microsoft.com/office/drawing/2014/main" id="{00C2781C-3ACE-8743-A6BB-95346016B8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2638" y="3369766"/>
                <a:ext cx="5327066" cy="321470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2000" b="1" dirty="0">
                    <a:solidFill>
                      <a:schemeClr val="accent5"/>
                    </a:solidFill>
                  </a:rPr>
                  <a:t>Sehr praxisnah und sehr relevant</a:t>
                </a:r>
              </a:p>
            </p:txBody>
          </p:sp>
          <p:sp>
            <p:nvSpPr>
              <p:cNvPr id="137" name="Textplatzhalter 32">
                <a:extLst>
                  <a:ext uri="{FF2B5EF4-FFF2-40B4-BE49-F238E27FC236}">
                    <a16:creationId xmlns:a16="http://schemas.microsoft.com/office/drawing/2014/main" id="{664065F0-1105-274B-AD8D-2C011ECC8B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1528" y="3530501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chemeClr val="accent5"/>
                    </a:solidFill>
                  </a:rPr>
                  <a:t>„</a:t>
                </a:r>
                <a:endParaRPr lang="de-DE" sz="6000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8" name="Textplatzhalter 32">
                <a:extLst>
                  <a:ext uri="{FF2B5EF4-FFF2-40B4-BE49-F238E27FC236}">
                    <a16:creationId xmlns:a16="http://schemas.microsoft.com/office/drawing/2014/main" id="{9E0D6F54-E143-2F48-A22C-AF8A935280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3627" y="3078217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chemeClr val="accent5"/>
                    </a:solidFill>
                  </a:rPr>
                  <a:t>„</a:t>
                </a:r>
                <a:endParaRPr lang="de-DE" sz="6000" dirty="0">
                  <a:solidFill>
                    <a:schemeClr val="accent5"/>
                  </a:solidFill>
                </a:endParaRPr>
              </a:p>
            </p:txBody>
          </p:sp>
        </p:grpSp>
        <p:sp>
          <p:nvSpPr>
            <p:cNvPr id="144" name="Textplatzhalter 32">
              <a:extLst>
                <a:ext uri="{FF2B5EF4-FFF2-40B4-BE49-F238E27FC236}">
                  <a16:creationId xmlns:a16="http://schemas.microsoft.com/office/drawing/2014/main" id="{593DFFFD-FBFD-4346-8FC2-852F4BFF9D2E}"/>
                </a:ext>
              </a:extLst>
            </p:cNvPr>
            <p:cNvSpPr txBox="1">
              <a:spLocks/>
            </p:cNvSpPr>
            <p:nvPr/>
          </p:nvSpPr>
          <p:spPr>
            <a:xfrm>
              <a:off x="4972842" y="5668632"/>
              <a:ext cx="5327066" cy="321470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ts val="2400"/>
                </a:lnSpc>
                <a:spcBef>
                  <a:spcPts val="1000"/>
                </a:spcBef>
                <a:buFontTx/>
                <a:buNone/>
                <a:defRPr sz="1600" kern="1200" baseline="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2pPr>
              <a:lvl3pPr marL="914400" marR="0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Studiengang: Elektro- und Informationstechnik</a:t>
              </a:r>
            </a:p>
          </p:txBody>
        </p:sp>
      </p:grpSp>
      <p:pic>
        <p:nvPicPr>
          <p:cNvPr id="156" name="Grafik 155">
            <a:extLst>
              <a:ext uri="{FF2B5EF4-FFF2-40B4-BE49-F238E27FC236}">
                <a16:creationId xmlns:a16="http://schemas.microsoft.com/office/drawing/2014/main" id="{0C304497-6184-5E46-8BB0-B4F9D73A5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9892" y="528587"/>
            <a:ext cx="1794432" cy="2308688"/>
          </a:xfrm>
          <a:prstGeom prst="rect">
            <a:avLst/>
          </a:prstGeom>
        </p:spPr>
      </p:pic>
      <p:grpSp>
        <p:nvGrpSpPr>
          <p:cNvPr id="173" name="Gruppieren 172">
            <a:extLst>
              <a:ext uri="{FF2B5EF4-FFF2-40B4-BE49-F238E27FC236}">
                <a16:creationId xmlns:a16="http://schemas.microsoft.com/office/drawing/2014/main" id="{CB4D6CAF-20B7-5743-B30E-2462C46D8AC0}"/>
              </a:ext>
            </a:extLst>
          </p:cNvPr>
          <p:cNvGrpSpPr/>
          <p:nvPr/>
        </p:nvGrpSpPr>
        <p:grpSpPr>
          <a:xfrm>
            <a:off x="5588010" y="3185192"/>
            <a:ext cx="6418176" cy="1480572"/>
            <a:chOff x="2076896" y="4130268"/>
            <a:chExt cx="6418176" cy="1480572"/>
          </a:xfrm>
        </p:grpSpPr>
        <p:grpSp>
          <p:nvGrpSpPr>
            <p:cNvPr id="174" name="Gruppieren 173">
              <a:extLst>
                <a:ext uri="{FF2B5EF4-FFF2-40B4-BE49-F238E27FC236}">
                  <a16:creationId xmlns:a16="http://schemas.microsoft.com/office/drawing/2014/main" id="{8B837EDC-EFEF-CD45-8AA5-C05353CC7DB9}"/>
                </a:ext>
              </a:extLst>
            </p:cNvPr>
            <p:cNvGrpSpPr/>
            <p:nvPr/>
          </p:nvGrpSpPr>
          <p:grpSpPr>
            <a:xfrm>
              <a:off x="2076896" y="4130268"/>
              <a:ext cx="6418176" cy="1480572"/>
              <a:chOff x="2391528" y="3078217"/>
              <a:chExt cx="6418176" cy="1480572"/>
            </a:xfrm>
          </p:grpSpPr>
          <p:sp>
            <p:nvSpPr>
              <p:cNvPr id="176" name="Textplatzhalter 32">
                <a:extLst>
                  <a:ext uri="{FF2B5EF4-FFF2-40B4-BE49-F238E27FC236}">
                    <a16:creationId xmlns:a16="http://schemas.microsoft.com/office/drawing/2014/main" id="{7324F12D-4FE5-3E4F-9088-AC54C854EF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82638" y="3369766"/>
                <a:ext cx="5327066" cy="321470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de-DE" sz="2000" b="1" dirty="0"/>
                  <a:t>Einzigartig in Deutschland</a:t>
                </a:r>
              </a:p>
            </p:txBody>
          </p:sp>
          <p:sp>
            <p:nvSpPr>
              <p:cNvPr id="177" name="Textplatzhalter 32">
                <a:extLst>
                  <a:ext uri="{FF2B5EF4-FFF2-40B4-BE49-F238E27FC236}">
                    <a16:creationId xmlns:a16="http://schemas.microsoft.com/office/drawing/2014/main" id="{C61F0EC5-2647-AB49-9AB1-0EC126A2D7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1528" y="3530501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chemeClr val="accent1"/>
                    </a:solidFill>
                  </a:rPr>
                  <a:t>„</a:t>
                </a:r>
                <a:endParaRPr lang="de-DE" sz="6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78" name="Textplatzhalter 32">
                <a:extLst>
                  <a:ext uri="{FF2B5EF4-FFF2-40B4-BE49-F238E27FC236}">
                    <a16:creationId xmlns:a16="http://schemas.microsoft.com/office/drawing/2014/main" id="{97571023-96C3-E14F-BAC0-57023E1198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36955" y="3078217"/>
                <a:ext cx="1947353" cy="1028288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ts val="2400"/>
                  </a:lnSpc>
                  <a:spcBef>
                    <a:spcPts val="1000"/>
                  </a:spcBef>
                  <a:buFontTx/>
                  <a:buNone/>
                  <a:defRPr sz="1600" kern="1200" baseline="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rgbClr val="002B6A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6000" b="1" dirty="0">
                    <a:solidFill>
                      <a:schemeClr val="accent1"/>
                    </a:solidFill>
                  </a:rPr>
                  <a:t>„</a:t>
                </a:r>
                <a:endParaRPr lang="de-DE" sz="60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75" name="Textplatzhalter 32">
              <a:extLst>
                <a:ext uri="{FF2B5EF4-FFF2-40B4-BE49-F238E27FC236}">
                  <a16:creationId xmlns:a16="http://schemas.microsoft.com/office/drawing/2014/main" id="{69143D79-1DAA-FD49-A1A2-5D435F2AE40B}"/>
                </a:ext>
              </a:extLst>
            </p:cNvPr>
            <p:cNvSpPr txBox="1">
              <a:spLocks/>
            </p:cNvSpPr>
            <p:nvPr/>
          </p:nvSpPr>
          <p:spPr>
            <a:xfrm>
              <a:off x="3186216" y="4761256"/>
              <a:ext cx="4895900" cy="321470"/>
            </a:xfrm>
            <a:prstGeom prst="rect">
              <a:avLst/>
            </a:prstGeom>
          </p:spPr>
          <p:txBody>
            <a:bodyPr/>
            <a:lstStyle>
              <a:lvl1pPr marL="0" indent="0" algn="ctr" defTabSz="914400" rtl="0" eaLnBrk="1" latinLnBrk="0" hangingPunct="1">
                <a:lnSpc>
                  <a:spcPts val="2400"/>
                </a:lnSpc>
                <a:spcBef>
                  <a:spcPts val="1000"/>
                </a:spcBef>
                <a:buFontTx/>
                <a:buNone/>
                <a:defRPr sz="1600" kern="1200" baseline="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2pPr>
              <a:lvl3pPr marL="914400" marR="0" indent="0" algn="l" defTabSz="9144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002B6A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1800"/>
                </a:lnSpc>
              </a:pPr>
              <a:r>
                <a:rPr lang="de-DE" sz="1200" dirty="0">
                  <a:solidFill>
                    <a:schemeClr val="tx1"/>
                  </a:solidFill>
                </a:rPr>
                <a:t>Studiengang: Mittelstandsmanagement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02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CDD5D-6677-884F-9459-379B981A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Fakultät Gesundheitswissenschaften (i. Gr.)</a:t>
            </a:r>
          </a:p>
        </p:txBody>
      </p:sp>
      <p:sp>
        <p:nvSpPr>
          <p:cNvPr id="3" name="Titel 8">
            <a:extLst>
              <a:ext uri="{FF2B5EF4-FFF2-40B4-BE49-F238E27FC236}">
                <a16:creationId xmlns:a16="http://schemas.microsoft.com/office/drawing/2014/main" id="{6B88AD55-BA48-6849-B196-6C792BE6ED0E}"/>
              </a:ext>
            </a:extLst>
          </p:cNvPr>
          <p:cNvSpPr txBox="1">
            <a:spLocks/>
          </p:cNvSpPr>
          <p:nvPr/>
        </p:nvSpPr>
        <p:spPr>
          <a:xfrm>
            <a:off x="576000" y="1619884"/>
            <a:ext cx="10515600" cy="4278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rgbClr val="FFFFFF"/>
                </a:solidFill>
                <a:latin typeface="Roboto Lt" panose="02000000000000000000" pitchFamily="2" charset="0"/>
                <a:ea typeface="Roboto Lt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u="none" strike="noStrike" kern="1200" cap="none" spc="0" normalizeH="0" baseline="0" noProof="0" dirty="0">
                <a:ln>
                  <a:noFill/>
                </a:ln>
                <a:solidFill>
                  <a:srgbClr val="142F4E"/>
                </a:solidFill>
                <a:effectLst/>
                <a:uLnTx/>
                <a:uFillTx/>
                <a:latin typeface="Roboto Lt" panose="02000000000000000000" pitchFamily="2" charset="0"/>
                <a:cs typeface="+mj-cs"/>
              </a:rPr>
              <a:t>Neu seit </a:t>
            </a:r>
            <a:r>
              <a:rPr kumimoji="0" lang="de-DE" sz="2000" b="0" u="none" strike="noStrike" kern="1200" cap="none" spc="0" normalizeH="0" baseline="0" noProof="0" dirty="0" err="1">
                <a:ln>
                  <a:noFill/>
                </a:ln>
                <a:solidFill>
                  <a:srgbClr val="142F4E"/>
                </a:solidFill>
                <a:effectLst/>
                <a:uLnTx/>
                <a:uFillTx/>
                <a:latin typeface="Roboto Lt" panose="02000000000000000000" pitchFamily="2" charset="0"/>
                <a:cs typeface="+mj-cs"/>
              </a:rPr>
              <a:t>WiSe</a:t>
            </a:r>
            <a:r>
              <a:rPr kumimoji="0" lang="de-DE" sz="2000" b="0" u="none" strike="noStrike" kern="1200" cap="none" spc="0" normalizeH="0" baseline="0" noProof="0" dirty="0">
                <a:ln>
                  <a:noFill/>
                </a:ln>
                <a:solidFill>
                  <a:srgbClr val="142F4E"/>
                </a:solidFill>
                <a:effectLst/>
                <a:uLnTx/>
                <a:uFillTx/>
                <a:latin typeface="Roboto Lt" panose="02000000000000000000" pitchFamily="2" charset="0"/>
                <a:cs typeface="+mj-cs"/>
              </a:rPr>
              <a:t> 2022/23 </a:t>
            </a:r>
            <a:r>
              <a:rPr kumimoji="0" lang="de-DE" sz="2000" b="0" i="1" u="none" strike="noStrike" kern="1200" cap="none" spc="0" normalizeH="0" baseline="0" noProof="0" dirty="0">
                <a:ln>
                  <a:noFill/>
                </a:ln>
                <a:solidFill>
                  <a:srgbClr val="142F4E"/>
                </a:solidFill>
                <a:effectLst/>
                <a:uLnTx/>
                <a:uFillTx/>
                <a:latin typeface="Roboto Lt" panose="02000000000000000000" pitchFamily="2" charset="0"/>
                <a:cs typeface="+mj-cs"/>
              </a:rPr>
              <a:t>Hebammenkunde dual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41E70DFB-D269-8241-B0A8-91EC935B4E5A}"/>
              </a:ext>
            </a:extLst>
          </p:cNvPr>
          <p:cNvSpPr txBox="1">
            <a:spLocks/>
          </p:cNvSpPr>
          <p:nvPr/>
        </p:nvSpPr>
        <p:spPr>
          <a:xfrm>
            <a:off x="1324676" y="3376964"/>
            <a:ext cx="2438505" cy="25293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SzPct val="65000"/>
              <a:buFontTx/>
              <a:buNone/>
              <a:tabLst>
                <a:tab pos="1704975" algn="l"/>
              </a:tabLst>
              <a:defRPr lang="de-DE" sz="1600" kern="1200" baseline="0" dirty="0" err="1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16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FontTx/>
              <a:buNone/>
              <a:tabLst>
                <a:tab pos="1704975" algn="l"/>
              </a:tabLst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Hochschule: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FontTx/>
              <a:buNone/>
              <a:tabLst>
                <a:tab pos="1704975" algn="l"/>
              </a:tabLst>
              <a:defRPr/>
            </a:pPr>
            <a:r>
              <a:rPr lang="de-DE" dirty="0">
                <a:solidFill>
                  <a:srgbClr val="FFFFFF"/>
                </a:solidFill>
              </a:rPr>
              <a:t>Vorlesungen, Seminare,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Übungen</a:t>
            </a:r>
          </a:p>
        </p:txBody>
      </p:sp>
      <p:sp>
        <p:nvSpPr>
          <p:cNvPr id="5" name="Textplatzhalter 32">
            <a:extLst>
              <a:ext uri="{FF2B5EF4-FFF2-40B4-BE49-F238E27FC236}">
                <a16:creationId xmlns:a16="http://schemas.microsoft.com/office/drawing/2014/main" id="{5F5E7D1D-6D54-344D-AE10-12FE9B11A916}"/>
              </a:ext>
            </a:extLst>
          </p:cNvPr>
          <p:cNvSpPr txBox="1">
            <a:spLocks/>
          </p:cNvSpPr>
          <p:nvPr/>
        </p:nvSpPr>
        <p:spPr>
          <a:xfrm>
            <a:off x="8582101" y="3188896"/>
            <a:ext cx="2159999" cy="1119044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kern="1200" baseline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2B6A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Praxis: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Praxisanleitung durch Ausbildende, Reflexion und Evaluation durch Lehrende</a:t>
            </a:r>
            <a:endParaRPr kumimoji="0" lang="de-DE" sz="1600" i="0" u="none" strike="noStrike" kern="1200" cap="none" spc="0" normalizeH="0" baseline="0" noProof="0" dirty="0">
              <a:ln>
                <a:noFill/>
              </a:ln>
              <a:solidFill>
                <a:srgbClr val="002B6A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0E1269B4-C489-AD43-AF56-54FCB116D5E0}"/>
              </a:ext>
            </a:extLst>
          </p:cNvPr>
          <p:cNvSpPr txBox="1">
            <a:spLocks/>
          </p:cNvSpPr>
          <p:nvPr/>
        </p:nvSpPr>
        <p:spPr>
          <a:xfrm>
            <a:off x="5018701" y="3043277"/>
            <a:ext cx="2160000" cy="25293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lang="de-DE" sz="1600" kern="1200" baseline="0" dirty="0">
                <a:solidFill>
                  <a:srgbClr val="002B6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/>
              <a:t>Skills Lab:</a:t>
            </a:r>
          </a:p>
          <a:p>
            <a:pPr lvl="0">
              <a:defRPr/>
            </a:pPr>
            <a:r>
              <a:rPr lang="de-DE" sz="1500" dirty="0"/>
              <a:t>Übungen in geschütztem Raum, lebensechte Modelle und Schauspieler, sowie realitätsnahes Setting</a:t>
            </a:r>
            <a:endParaRPr kumimoji="0" lang="de-DE" sz="1500" i="0" u="none" strike="noStrike" kern="1200" cap="none" spc="0" normalizeH="0" baseline="0" noProof="0" dirty="0">
              <a:ln>
                <a:noFill/>
              </a:ln>
              <a:solidFill>
                <a:srgbClr val="002B6A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69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9DC94E-D291-4D79-A7F1-A0C3951C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52748" y="6412954"/>
            <a:ext cx="1435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72AEF7-1C8C-4F27-9F91-265614AC2E4C}" type="slidenum">
              <a:rPr lang="en-IN" smtClean="0"/>
              <a:pPr/>
              <a:t>9</a:t>
            </a:fld>
            <a:endParaRPr lang="en-IN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D8F8403-ADF7-48BB-985E-F6F76BEDC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320" y="2178792"/>
            <a:ext cx="697528" cy="1260305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E445B32-E16D-4DEF-A24C-3B4EA76EF6A8}"/>
              </a:ext>
            </a:extLst>
          </p:cNvPr>
          <p:cNvCxnSpPr/>
          <p:nvPr/>
        </p:nvCxnSpPr>
        <p:spPr>
          <a:xfrm>
            <a:off x="3254269" y="2032601"/>
            <a:ext cx="0" cy="43207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3F27F558-4274-4BBC-8D1D-30E7F444C28F}"/>
              </a:ext>
            </a:extLst>
          </p:cNvPr>
          <p:cNvCxnSpPr/>
          <p:nvPr/>
        </p:nvCxnSpPr>
        <p:spPr>
          <a:xfrm>
            <a:off x="8988565" y="2032601"/>
            <a:ext cx="0" cy="43207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FF3CCBA8-D9DA-46D0-87EE-DF9F24BBB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01" y="2183862"/>
            <a:ext cx="2068137" cy="40829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4EDE3E6-6FF4-449C-A6A6-2E0AE7859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636" y="2178792"/>
            <a:ext cx="2030157" cy="408797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F1EEF64-BF7D-4ECF-9160-3AF03F551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853" y="2178793"/>
            <a:ext cx="2057112" cy="4087972"/>
          </a:xfrm>
          <a:prstGeom prst="rect">
            <a:avLst/>
          </a:prstGeom>
        </p:spPr>
      </p:pic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C02B33B6-7764-4F15-8639-886ACD2E090C}"/>
              </a:ext>
            </a:extLst>
          </p:cNvPr>
          <p:cNvSpPr/>
          <p:nvPr/>
        </p:nvSpPr>
        <p:spPr>
          <a:xfrm>
            <a:off x="663299" y="1315464"/>
            <a:ext cx="2068137" cy="69703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Fakultät </a:t>
            </a:r>
          </a:p>
          <a:p>
            <a:pPr algn="ctr"/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Wirtschaft &amp; Recht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AD1837F4-6166-4CD7-8C0E-B12343E624C5}"/>
              </a:ext>
            </a:extLst>
          </p:cNvPr>
          <p:cNvSpPr/>
          <p:nvPr/>
        </p:nvSpPr>
        <p:spPr>
          <a:xfrm>
            <a:off x="3668645" y="1315463"/>
            <a:ext cx="4496320" cy="69703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Fakultät </a:t>
            </a:r>
          </a:p>
          <a:p>
            <a:pPr algn="ctr"/>
            <a:r>
              <a:rPr lang="de-DE" sz="1600" dirty="0">
                <a:latin typeface="Roboto" panose="02000000000000000000" pitchFamily="2" charset="0"/>
                <a:ea typeface="Roboto" panose="02000000000000000000" pitchFamily="2" charset="0"/>
              </a:rPr>
              <a:t>Ingenieurwissenschaften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8A651378-890F-4E4B-8661-05FEA1AFEB54}"/>
              </a:ext>
            </a:extLst>
          </p:cNvPr>
          <p:cNvSpPr/>
          <p:nvPr/>
        </p:nvSpPr>
        <p:spPr>
          <a:xfrm>
            <a:off x="9300779" y="1313400"/>
            <a:ext cx="2555941" cy="69703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</a:rPr>
              <a:t>Fakultät</a:t>
            </a:r>
          </a:p>
          <a:p>
            <a:pPr algn="ctr"/>
            <a:r>
              <a:rPr lang="de-DE" sz="1400" dirty="0">
                <a:latin typeface="Roboto" panose="02000000000000000000" pitchFamily="2" charset="0"/>
                <a:ea typeface="Roboto" panose="02000000000000000000" pitchFamily="2" charset="0"/>
              </a:rPr>
              <a:t>Gesundheitswissenschaften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A3948D6-5C0F-49F9-397E-D11698D1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536575"/>
            <a:ext cx="11355388" cy="428625"/>
          </a:xfrm>
        </p:spPr>
        <p:txBody>
          <a:bodyPr>
            <a:normAutofit fontScale="90000"/>
          </a:bodyPr>
          <a:lstStyle/>
          <a:p>
            <a:r>
              <a:rPr lang="de-DE" dirty="0"/>
              <a:t>Fakultäten und Studiengänge</a:t>
            </a:r>
          </a:p>
        </p:txBody>
      </p:sp>
    </p:spTree>
    <p:extLst>
      <p:ext uri="{BB962C8B-B14F-4D97-AF65-F5344CB8AC3E}">
        <p14:creationId xmlns:p14="http://schemas.microsoft.com/office/powerpoint/2010/main" val="3436338558"/>
      </p:ext>
    </p:extLst>
  </p:cSld>
  <p:clrMapOvr>
    <a:masterClrMapping/>
  </p:clrMapOvr>
</p:sld>
</file>

<file path=ppt/theme/theme1.xml><?xml version="1.0" encoding="utf-8"?>
<a:theme xmlns:a="http://schemas.openxmlformats.org/drawingml/2006/main" name="TH AB">
  <a:themeElements>
    <a:clrScheme name="TH Aschaffenburg">
      <a:dk1>
        <a:srgbClr val="5E5E5E"/>
      </a:dk1>
      <a:lt1>
        <a:srgbClr val="FFFFFF"/>
      </a:lt1>
      <a:dk2>
        <a:srgbClr val="00A1E3"/>
      </a:dk2>
      <a:lt2>
        <a:srgbClr val="99D9F4"/>
      </a:lt2>
      <a:accent1>
        <a:srgbClr val="142F4E"/>
      </a:accent1>
      <a:accent2>
        <a:srgbClr val="E1D6BC"/>
      </a:accent2>
      <a:accent3>
        <a:srgbClr val="66C7EE"/>
      </a:accent3>
      <a:accent4>
        <a:srgbClr val="9E9E9E"/>
      </a:accent4>
      <a:accent5>
        <a:srgbClr val="CCECF9"/>
      </a:accent5>
      <a:accent6>
        <a:srgbClr val="E9E9E9"/>
      </a:accent6>
      <a:hlink>
        <a:srgbClr val="7E7E7E"/>
      </a:hlink>
      <a:folHlink>
        <a:srgbClr val="33B4E9"/>
      </a:folHlink>
    </a:clrScheme>
    <a:fontScheme name="Custom 5">
      <a:majorFont>
        <a:latin typeface="Viga"/>
        <a:ea typeface=""/>
        <a:cs typeface=""/>
      </a:majorFont>
      <a:minorFont>
        <a:latin typeface="Signika Negativ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aesentation_th-ab_03-2023" id="{70831462-1D1F-CC44-98DB-772F855D2613}" vid="{852E2D20-A4E8-3D4A-BE9F-38EA19C39C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 AB</Template>
  <TotalTime>0</TotalTime>
  <Words>834</Words>
  <Application>Microsoft Macintosh PowerPoint</Application>
  <PresentationFormat>Breitbild</PresentationFormat>
  <Paragraphs>224</Paragraphs>
  <Slides>27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8" baseType="lpstr">
      <vt:lpstr>Arial</vt:lpstr>
      <vt:lpstr>Calibri</vt:lpstr>
      <vt:lpstr>Roboto</vt:lpstr>
      <vt:lpstr>Roboto Bold</vt:lpstr>
      <vt:lpstr>Roboto Cn</vt:lpstr>
      <vt:lpstr>Roboto Condensed</vt:lpstr>
      <vt:lpstr>Roboto Condensed Light</vt:lpstr>
      <vt:lpstr>Roboto Lt</vt:lpstr>
      <vt:lpstr>Roboto Medium</vt:lpstr>
      <vt:lpstr>Signika Negative</vt:lpstr>
      <vt:lpstr>TH AB</vt:lpstr>
      <vt:lpstr>Dienstbesprechung der bayerischen IOs </vt:lpstr>
      <vt:lpstr>TOP2: Internationalisierung an der TH Aschaffenburg</vt:lpstr>
      <vt:lpstr>Wo ist Aschaffenburg?</vt:lpstr>
      <vt:lpstr>Praxisnah | Persönlich | Zukunftsorientiert</vt:lpstr>
      <vt:lpstr>Daten und Fakten</vt:lpstr>
      <vt:lpstr>YouTube-Video über die Hochschule</vt:lpstr>
      <vt:lpstr>Das sagen unsere Studierenden</vt:lpstr>
      <vt:lpstr>Fakultät Gesundheitswissenschaften (i. Gr.)</vt:lpstr>
      <vt:lpstr>Fakultäten und Studiengänge</vt:lpstr>
      <vt:lpstr>Fakultät Ingenieurwissenschaften</vt:lpstr>
      <vt:lpstr>Fakultät Wirtschaft und Recht</vt:lpstr>
      <vt:lpstr>PowerPoint-Präsentation</vt:lpstr>
      <vt:lpstr>PowerPoint-Präsentation</vt:lpstr>
      <vt:lpstr>Internationales Angebot </vt:lpstr>
      <vt:lpstr>YouTube-Video über das Incoming-Programm</vt:lpstr>
      <vt:lpstr>MODULE: INTRODUCTION TO THE EUROPEAN UNION</vt:lpstr>
      <vt:lpstr>MODULE: BUSINESS SEMINAR GERMANY</vt:lpstr>
      <vt:lpstr>Global Master School November 2023</vt:lpstr>
      <vt:lpstr>SOCIAL PROGRAMME</vt:lpstr>
      <vt:lpstr>SOCIAL PROGRAMME</vt:lpstr>
      <vt:lpstr>HALLS OF RESIDENCE ON CAMPUS</vt:lpstr>
      <vt:lpstr>Ein paar Kennzahlen</vt:lpstr>
      <vt:lpstr>Ein paar Kennzahlen</vt:lpstr>
      <vt:lpstr>Projekt: Virtuelles International Office https://www.international-office.de</vt:lpstr>
      <vt:lpstr>Projekt: Stipendiendatenbank</vt:lpstr>
      <vt:lpstr>Projekt: Anerkennungsdatenbank https://anerkennung.th-ab.de</vt:lpstr>
      <vt:lpstr>Danke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Technische Hochschule Aschaffenburg</dc:title>
  <dc:creator>Ernst Schulten</dc:creator>
  <cp:lastModifiedBy>Ernst Schulten</cp:lastModifiedBy>
  <cp:revision>12</cp:revision>
  <dcterms:created xsi:type="dcterms:W3CDTF">2023-10-12T12:59:22Z</dcterms:created>
  <dcterms:modified xsi:type="dcterms:W3CDTF">2023-10-23T13:44:39Z</dcterms:modified>
</cp:coreProperties>
</file>