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03" r:id="rId2"/>
    <p:sldId id="411" r:id="rId3"/>
    <p:sldId id="410" r:id="rId4"/>
    <p:sldId id="412" r:id="rId5"/>
    <p:sldId id="408" r:id="rId6"/>
    <p:sldId id="430" r:id="rId7"/>
    <p:sldId id="426" r:id="rId8"/>
    <p:sldId id="405" r:id="rId9"/>
    <p:sldId id="428" r:id="rId10"/>
    <p:sldId id="429" r:id="rId11"/>
    <p:sldId id="432" r:id="rId12"/>
    <p:sldId id="434" r:id="rId13"/>
    <p:sldId id="437" r:id="rId14"/>
    <p:sldId id="436" r:id="rId15"/>
    <p:sldId id="402" r:id="rId16"/>
    <p:sldId id="406" r:id="rId17"/>
    <p:sldId id="4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14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6F9"/>
    <a:srgbClr val="E1D6BC"/>
    <a:srgbClr val="00A1E3"/>
    <a:srgbClr val="002B6A"/>
    <a:srgbClr val="FFFFFF"/>
    <a:srgbClr val="343434"/>
    <a:srgbClr val="5A5E5F"/>
    <a:srgbClr val="5E5E5E"/>
    <a:srgbClr val="D2EBEF"/>
    <a:srgbClr val="7ED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9" autoAdjust="0"/>
    <p:restoredTop sz="93938" autoAdjust="0"/>
  </p:normalViewPr>
  <p:slideViewPr>
    <p:cSldViewPr snapToGrid="0" showGuides="1">
      <p:cViewPr varScale="1">
        <p:scale>
          <a:sx n="144" d="100"/>
          <a:sy n="144" d="100"/>
        </p:scale>
        <p:origin x="360" y="192"/>
      </p:cViewPr>
      <p:guideLst>
        <p:guide orient="horz" pos="2296"/>
        <p:guide pos="1413"/>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C3128C-A0EC-4FBB-83BF-DF1CD5892743}" type="datetimeFigureOut">
              <a:rPr lang="de-DE" smtClean="0"/>
              <a:t>23.05.23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576EA1-6889-4141-AFB9-7E1338531BFD}" type="slidenum">
              <a:rPr lang="de-DE" smtClean="0"/>
              <a:t>‹Nr.›</a:t>
            </a:fld>
            <a:endParaRPr lang="de-DE"/>
          </a:p>
        </p:txBody>
      </p:sp>
    </p:spTree>
    <p:extLst>
      <p:ext uri="{BB962C8B-B14F-4D97-AF65-F5344CB8AC3E}">
        <p14:creationId xmlns:p14="http://schemas.microsoft.com/office/powerpoint/2010/main" val="2159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220DD-F815-4785-A1B2-3510446CFE34}" type="datetimeFigureOut">
              <a:rPr lang="en-IN" smtClean="0"/>
              <a:t>23/05/23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F3364-A7DB-4F6B-AEA5-975291C6CB3C}" type="slidenum">
              <a:rPr lang="en-IN" smtClean="0"/>
              <a:t>‹Nr.›</a:t>
            </a:fld>
            <a:endParaRPr lang="en-IN"/>
          </a:p>
        </p:txBody>
      </p:sp>
    </p:spTree>
    <p:extLst>
      <p:ext uri="{BB962C8B-B14F-4D97-AF65-F5344CB8AC3E}">
        <p14:creationId xmlns:p14="http://schemas.microsoft.com/office/powerpoint/2010/main" val="170746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3FF3364-A7DB-4F6B-AEA5-975291C6CB3C}" type="slidenum">
              <a:rPr lang="en-IN" smtClean="0"/>
              <a:t>2</a:t>
            </a:fld>
            <a:endParaRPr lang="en-IN"/>
          </a:p>
        </p:txBody>
      </p:sp>
    </p:spTree>
    <p:extLst>
      <p:ext uri="{BB962C8B-B14F-4D97-AF65-F5344CB8AC3E}">
        <p14:creationId xmlns:p14="http://schemas.microsoft.com/office/powerpoint/2010/main" val="285375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0000"/>
              </a:lnSpc>
              <a:spcBef>
                <a:spcPts val="0"/>
              </a:spcBef>
            </a:pPr>
            <a:r>
              <a:rPr lang="en-GB" sz="1200" b="1" noProof="0" dirty="0" err="1">
                <a:solidFill>
                  <a:srgbClr val="002B6A"/>
                </a:solidFill>
              </a:rPr>
              <a:t>Technische</a:t>
            </a:r>
            <a:r>
              <a:rPr lang="en-GB" sz="1200" b="1" noProof="0" dirty="0">
                <a:solidFill>
                  <a:srgbClr val="002B6A"/>
                </a:solidFill>
              </a:rPr>
              <a:t> </a:t>
            </a:r>
            <a:r>
              <a:rPr lang="en-GB" sz="1200" b="1" noProof="0" dirty="0" err="1">
                <a:solidFill>
                  <a:srgbClr val="002B6A"/>
                </a:solidFill>
              </a:rPr>
              <a:t>Hochschule</a:t>
            </a:r>
            <a:r>
              <a:rPr lang="en-GB" sz="1200" b="1" noProof="0" dirty="0">
                <a:solidFill>
                  <a:srgbClr val="002B6A"/>
                </a:solidFill>
              </a:rPr>
              <a:t> Aschaffenburg </a:t>
            </a:r>
            <a:r>
              <a:rPr lang="en-GB" sz="1200" b="0" noProof="0" dirty="0">
                <a:solidFill>
                  <a:srgbClr val="002B6A"/>
                </a:solidFill>
              </a:rPr>
              <a:t>since</a:t>
            </a:r>
            <a:r>
              <a:rPr lang="en-GB" sz="1200" noProof="0" dirty="0">
                <a:solidFill>
                  <a:srgbClr val="002B6A"/>
                </a:solidFill>
              </a:rPr>
              <a:t> March 2019 („technical university“; English name stayed the same)</a:t>
            </a:r>
          </a:p>
          <a:p>
            <a:pPr marL="0" indent="0">
              <a:lnSpc>
                <a:spcPct val="100000"/>
              </a:lnSpc>
              <a:spcBef>
                <a:spcPts val="0"/>
              </a:spcBef>
              <a:buNone/>
            </a:pPr>
            <a:endParaRPr lang="en-GB" sz="1200" noProof="0" dirty="0">
              <a:solidFill>
                <a:srgbClr val="002B6A"/>
              </a:solidFill>
            </a:endParaRPr>
          </a:p>
          <a:p>
            <a:pPr marL="0" indent="0">
              <a:lnSpc>
                <a:spcPct val="100000"/>
              </a:lnSpc>
              <a:spcBef>
                <a:spcPts val="0"/>
              </a:spcBef>
              <a:buNone/>
            </a:pPr>
            <a:r>
              <a:rPr lang="en-GB" sz="1200" noProof="0" dirty="0">
                <a:solidFill>
                  <a:srgbClr val="002B6A"/>
                </a:solidFill>
                <a:sym typeface="Wingdings" panose="05000000000000000000" pitchFamily="2" charset="2"/>
              </a:rPr>
              <a:t>In a sense, it</a:t>
            </a:r>
            <a:r>
              <a:rPr lang="en-GB" sz="1200" baseline="0" noProof="0" dirty="0">
                <a:solidFill>
                  <a:srgbClr val="002B6A"/>
                </a:solidFill>
                <a:sym typeface="Wingdings" panose="05000000000000000000" pitchFamily="2" charset="2"/>
              </a:rPr>
              <a:t> represents a</a:t>
            </a:r>
            <a:r>
              <a:rPr lang="en-GB" sz="1200" noProof="0" dirty="0">
                <a:solidFill>
                  <a:srgbClr val="002B6A"/>
                </a:solidFill>
                <a:sym typeface="Wingdings" panose="05000000000000000000" pitchFamily="2" charset="2"/>
              </a:rPr>
              <a:t> quality feature: it</a:t>
            </a:r>
            <a:r>
              <a:rPr lang="en-GB" sz="1200" baseline="0" noProof="0" dirty="0">
                <a:solidFill>
                  <a:srgbClr val="002B6A"/>
                </a:solidFill>
                <a:sym typeface="Wingdings" panose="05000000000000000000" pitchFamily="2" charset="2"/>
              </a:rPr>
              <a:t> is a </a:t>
            </a:r>
            <a:r>
              <a:rPr lang="en-GB" sz="1200" noProof="0" dirty="0">
                <a:solidFill>
                  <a:srgbClr val="002B6A"/>
                </a:solidFill>
                <a:sym typeface="Wingdings" panose="05000000000000000000" pitchFamily="2" charset="2"/>
              </a:rPr>
              <a:t>reflection of the quality of our research,</a:t>
            </a:r>
            <a:r>
              <a:rPr lang="en-GB" sz="1200" baseline="0" noProof="0" dirty="0">
                <a:solidFill>
                  <a:srgbClr val="002B6A"/>
                </a:solidFill>
                <a:sym typeface="Wingdings" panose="05000000000000000000" pitchFamily="2" charset="2"/>
              </a:rPr>
              <a:t> the </a:t>
            </a:r>
            <a:r>
              <a:rPr lang="en-GB" sz="1200" noProof="0" dirty="0">
                <a:solidFill>
                  <a:srgbClr val="002B6A"/>
                </a:solidFill>
                <a:sym typeface="Wingdings" panose="05000000000000000000" pitchFamily="2" charset="2"/>
              </a:rPr>
              <a:t>ever increasing amount of third-party funds acquired, quality and number of publications, growing number of cooperative doctoral candidates, in particular in the engineering sciences.</a:t>
            </a:r>
          </a:p>
        </p:txBody>
      </p:sp>
      <p:sp>
        <p:nvSpPr>
          <p:cNvPr id="4" name="Foliennummernplatzhalter 3"/>
          <p:cNvSpPr>
            <a:spLocks noGrp="1"/>
          </p:cNvSpPr>
          <p:nvPr>
            <p:ph type="sldNum" sz="quarter" idx="10"/>
          </p:nvPr>
        </p:nvSpPr>
        <p:spPr/>
        <p:txBody>
          <a:bodyPr/>
          <a:lstStyle/>
          <a:p>
            <a:fld id="{83FF3364-A7DB-4F6B-AEA5-975291C6CB3C}" type="slidenum">
              <a:rPr lang="en-IN" smtClean="0"/>
              <a:t>4</a:t>
            </a:fld>
            <a:endParaRPr lang="en-IN"/>
          </a:p>
        </p:txBody>
      </p:sp>
    </p:spTree>
    <p:extLst>
      <p:ext uri="{BB962C8B-B14F-4D97-AF65-F5344CB8AC3E}">
        <p14:creationId xmlns:p14="http://schemas.microsoft.com/office/powerpoint/2010/main" val="246084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Walkable campus with a welcoming atmosphere: </a:t>
            </a:r>
            <a:r>
              <a:rPr lang="en-US" dirty="0"/>
              <a:t>Our compact campus is easily walkable, and our small size creates a strong community feeling. On a typical day on campus, you might bump into friends on your way to class, eat lunch with a professor in the dining hall, carry out research with classmates in a high-tech laboratory, and stop by the Computer Centre to email with friends and family back home – all within a five- or ten-minute walk.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Excellence in teaching and personal support: </a:t>
            </a:r>
            <a:r>
              <a:rPr lang="en-GB" dirty="0"/>
              <a:t>Small class sizes mean that your professors and lecturers are available to you for extra guidance or support, both during and outside of seminars. Additionally, we offer extensive academic and general guidance services if you need support in any aspect of your life as a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Modern infrastructure, hi-tech facilities: </a:t>
            </a:r>
            <a:r>
              <a:rPr lang="en-US" dirty="0"/>
              <a:t>Our classrooms, lecture halls, offices, and laboratories are housed in picturesque historical buildings that have been completely renovated in recent years in order to provide a modern, hi-tech study environment. Laboratory and workshop facilities are cutting-edge, offering you access to the latest equipment in your chosen field, and classrooms and study spaces are equipped with modern computing technology. </a:t>
            </a: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de-DE" dirty="0"/>
          </a:p>
        </p:txBody>
      </p:sp>
      <p:sp>
        <p:nvSpPr>
          <p:cNvPr id="4" name="Foliennummernplatzhalter 3"/>
          <p:cNvSpPr>
            <a:spLocks noGrp="1"/>
          </p:cNvSpPr>
          <p:nvPr>
            <p:ph type="sldNum" sz="quarter" idx="10"/>
          </p:nvPr>
        </p:nvSpPr>
        <p:spPr/>
        <p:txBody>
          <a:bodyPr/>
          <a:lstStyle/>
          <a:p>
            <a:fld id="{83FF3364-A7DB-4F6B-AEA5-975291C6CB3C}" type="slidenum">
              <a:rPr lang="en-IN" smtClean="0"/>
              <a:t>5</a:t>
            </a:fld>
            <a:endParaRPr lang="en-IN"/>
          </a:p>
        </p:txBody>
      </p:sp>
    </p:spTree>
    <p:extLst>
      <p:ext uri="{BB962C8B-B14F-4D97-AF65-F5344CB8AC3E}">
        <p14:creationId xmlns:p14="http://schemas.microsoft.com/office/powerpoint/2010/main" val="1472585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3FF3364-A7DB-4F6B-AEA5-975291C6CB3C}" type="slidenum">
              <a:rPr lang="en-IN" smtClean="0"/>
              <a:t>10</a:t>
            </a:fld>
            <a:endParaRPr lang="en-IN"/>
          </a:p>
        </p:txBody>
      </p:sp>
    </p:spTree>
    <p:extLst>
      <p:ext uri="{BB962C8B-B14F-4D97-AF65-F5344CB8AC3E}">
        <p14:creationId xmlns:p14="http://schemas.microsoft.com/office/powerpoint/2010/main" val="206278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FF3364-A7DB-4F6B-AEA5-975291C6CB3C}" type="slidenum">
              <a:rPr lang="en-IN" smtClean="0"/>
              <a:t>12</a:t>
            </a:fld>
            <a:endParaRPr lang="en-IN"/>
          </a:p>
        </p:txBody>
      </p:sp>
    </p:spTree>
    <p:extLst>
      <p:ext uri="{BB962C8B-B14F-4D97-AF65-F5344CB8AC3E}">
        <p14:creationId xmlns:p14="http://schemas.microsoft.com/office/powerpoint/2010/main" val="3169810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9214-F451-477A-B617-5C74A4CD23DF}"/>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0" i="0">
                <a:latin typeface="Roboto Bold" panose="02000000000000000000" pitchFamily="2" charset="0"/>
                <a:ea typeface="Roboto Bold" panose="02000000000000000000" pitchFamily="2" charset="0"/>
              </a:defRPr>
            </a:lvl1pPr>
          </a:lstStyle>
          <a:p>
            <a:r>
              <a:rPr lang="en-US" dirty="0" err="1"/>
              <a:t>Veranstaltungstitel</a:t>
            </a:r>
            <a:endParaRPr lang="en-IN" dirty="0"/>
          </a:p>
        </p:txBody>
      </p:sp>
      <p:sp>
        <p:nvSpPr>
          <p:cNvPr id="3"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 </a:t>
            </a:r>
            <a:r>
              <a:rPr lang="en-US" dirty="0" err="1"/>
              <a:t>Sommersemester</a:t>
            </a:r>
            <a:r>
              <a:rPr lang="en-US" dirty="0"/>
              <a:t> 20/21</a:t>
            </a:r>
            <a:endParaRPr lang="en-IN" dirty="0"/>
          </a:p>
        </p:txBody>
      </p:sp>
      <p:sp>
        <p:nvSpPr>
          <p:cNvPr id="4" name="Date Placeholder 3">
            <a:extLst>
              <a:ext uri="{FF2B5EF4-FFF2-40B4-BE49-F238E27FC236}">
                <a16:creationId xmlns:a16="http://schemas.microsoft.com/office/drawing/2014/main" id="{2A015C8F-4B03-4CAB-938B-829BF3912EA7}"/>
              </a:ext>
            </a:extLst>
          </p:cNvPr>
          <p:cNvSpPr>
            <a:spLocks noGrp="1"/>
          </p:cNvSpPr>
          <p:nvPr>
            <p:ph type="dt" sz="half" idx="10"/>
          </p:nvPr>
        </p:nvSpPr>
        <p:spPr/>
        <p:txBody>
          <a:bodyPr/>
          <a:lstStyle/>
          <a:p>
            <a:fld id="{2A1110BE-A5D8-4C06-9CB1-4FB89613DA60}" type="datetimeFigureOut">
              <a:rPr lang="en-IN" smtClean="0"/>
              <a:t>23/05/23</a:t>
            </a:fld>
            <a:endParaRPr lang="en-IN"/>
          </a:p>
        </p:txBody>
      </p:sp>
      <p:sp>
        <p:nvSpPr>
          <p:cNvPr id="5" name="Footer Placeholder 4">
            <a:extLst>
              <a:ext uri="{FF2B5EF4-FFF2-40B4-BE49-F238E27FC236}">
                <a16:creationId xmlns:a16="http://schemas.microsoft.com/office/drawing/2014/main" id="{A4B34EB5-5905-4004-9361-2CA7FD68158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482FF6-A66B-48BE-88D8-FC37E170B75B}"/>
              </a:ext>
            </a:extLst>
          </p:cNvPr>
          <p:cNvSpPr>
            <a:spLocks noGrp="1"/>
          </p:cNvSpPr>
          <p:nvPr>
            <p:ph type="sldNum" sz="quarter" idx="12"/>
          </p:nvPr>
        </p:nvSpPr>
        <p:spPr/>
        <p:txBody>
          <a:bodyPr/>
          <a:lstStyle/>
          <a:p>
            <a:fld id="{9E72AEF7-1C8C-4F27-9F91-265614AC2E4C}" type="slidenum">
              <a:rPr lang="en-IN" smtClean="0"/>
              <a:t>‹Nr.›</a:t>
            </a:fld>
            <a:endParaRPr lang="en-IN"/>
          </a:p>
        </p:txBody>
      </p:sp>
      <p:sp>
        <p:nvSpPr>
          <p:cNvPr id="7" name="Abgerundetes Rechteck 6"/>
          <p:cNvSpPr/>
          <p:nvPr userDrawn="1"/>
        </p:nvSpPr>
        <p:spPr>
          <a:xfrm>
            <a:off x="9266861" y="4652186"/>
            <a:ext cx="4258491" cy="18763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2356" y="4872116"/>
            <a:ext cx="2102613" cy="1441642"/>
          </a:xfrm>
          <a:prstGeom prst="rect">
            <a:avLst/>
          </a:prstGeom>
        </p:spPr>
      </p:pic>
    </p:spTree>
    <p:extLst>
      <p:ext uri="{BB962C8B-B14F-4D97-AF65-F5344CB8AC3E}">
        <p14:creationId xmlns:p14="http://schemas.microsoft.com/office/powerpoint/2010/main" val="290971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teile 1 cm = 10 %">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3" name="Freeform: Shape 2978">
            <a:extLst>
              <a:ext uri="{FF2B5EF4-FFF2-40B4-BE49-F238E27FC236}">
                <a16:creationId xmlns:a16="http://schemas.microsoft.com/office/drawing/2014/main" id="{BC4BF759-3320-8044-9488-185795DEF91D}"/>
              </a:ext>
            </a:extLst>
          </p:cNvPr>
          <p:cNvSpPr/>
          <p:nvPr userDrawn="1"/>
        </p:nvSpPr>
        <p:spPr>
          <a:xfrm>
            <a:off x="5770000" y="2561744"/>
            <a:ext cx="3600000" cy="219600"/>
          </a:xfrm>
          <a:custGeom>
            <a:avLst/>
            <a:gdLst/>
            <a:ahLst/>
            <a:cxnLst>
              <a:cxn ang="3cd4">
                <a:pos x="hc" y="t"/>
              </a:cxn>
              <a:cxn ang="cd2">
                <a:pos x="l" y="vc"/>
              </a:cxn>
              <a:cxn ang="cd4">
                <a:pos x="hc" y="b"/>
              </a:cxn>
              <a:cxn ang="0">
                <a:pos x="r" y="vc"/>
              </a:cxn>
            </a:cxnLst>
            <a:rect l="l" t="t" r="r" b="b"/>
            <a:pathLst>
              <a:path w="661" h="59">
                <a:moveTo>
                  <a:pt x="661" y="59"/>
                </a:moveTo>
                <a:lnTo>
                  <a:pt x="0" y="59"/>
                </a:lnTo>
                <a:lnTo>
                  <a:pt x="0" y="0"/>
                </a:lnTo>
                <a:lnTo>
                  <a:pt x="661" y="0"/>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4" name="Freeform: Shape 2991">
            <a:extLst>
              <a:ext uri="{FF2B5EF4-FFF2-40B4-BE49-F238E27FC236}">
                <a16:creationId xmlns:a16="http://schemas.microsoft.com/office/drawing/2014/main" id="{0ECB9FB3-D388-F34F-83E3-77EB25940642}"/>
              </a:ext>
            </a:extLst>
          </p:cNvPr>
          <p:cNvSpPr/>
          <p:nvPr userDrawn="1"/>
        </p:nvSpPr>
        <p:spPr>
          <a:xfrm>
            <a:off x="5770000" y="3558758"/>
            <a:ext cx="3600000" cy="219600"/>
          </a:xfrm>
          <a:custGeom>
            <a:avLst/>
            <a:gdLst/>
            <a:ahLst/>
            <a:cxnLst>
              <a:cxn ang="3cd4">
                <a:pos x="hc" y="t"/>
              </a:cxn>
              <a:cxn ang="cd2">
                <a:pos x="l" y="vc"/>
              </a:cxn>
              <a:cxn ang="cd4">
                <a:pos x="hc" y="b"/>
              </a:cxn>
              <a:cxn ang="0">
                <a:pos x="r" y="vc"/>
              </a:cxn>
            </a:cxnLst>
            <a:rect l="l" t="t" r="r" b="b"/>
            <a:pathLst>
              <a:path w="353" h="60">
                <a:moveTo>
                  <a:pt x="353" y="60"/>
                </a:moveTo>
                <a:lnTo>
                  <a:pt x="0" y="60"/>
                </a:lnTo>
                <a:lnTo>
                  <a:pt x="0" y="0"/>
                </a:lnTo>
                <a:lnTo>
                  <a:pt x="353" y="0"/>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5" name="Freeform: Shape 3004">
            <a:extLst>
              <a:ext uri="{FF2B5EF4-FFF2-40B4-BE49-F238E27FC236}">
                <a16:creationId xmlns:a16="http://schemas.microsoft.com/office/drawing/2014/main" id="{65F92976-AF92-7E47-8FD1-64CEC51281A0}"/>
              </a:ext>
            </a:extLst>
          </p:cNvPr>
          <p:cNvSpPr/>
          <p:nvPr userDrawn="1"/>
        </p:nvSpPr>
        <p:spPr>
          <a:xfrm>
            <a:off x="5770000" y="4555772"/>
            <a:ext cx="3600000" cy="219600"/>
          </a:xfrm>
          <a:custGeom>
            <a:avLst/>
            <a:gdLst/>
            <a:ahLst/>
            <a:cxnLst>
              <a:cxn ang="3cd4">
                <a:pos x="hc" y="t"/>
              </a:cxn>
              <a:cxn ang="cd2">
                <a:pos x="l" y="vc"/>
              </a:cxn>
              <a:cxn ang="cd4">
                <a:pos x="hc" y="b"/>
              </a:cxn>
              <a:cxn ang="0">
                <a:pos x="r" y="vc"/>
              </a:cxn>
            </a:cxnLst>
            <a:rect l="l" t="t" r="r" b="b"/>
            <a:pathLst>
              <a:path w="1155" h="60">
                <a:moveTo>
                  <a:pt x="1155" y="60"/>
                </a:moveTo>
                <a:lnTo>
                  <a:pt x="0" y="60"/>
                </a:lnTo>
                <a:lnTo>
                  <a:pt x="0" y="0"/>
                </a:lnTo>
                <a:lnTo>
                  <a:pt x="1155" y="0"/>
                </a:lnTo>
                <a:close/>
              </a:path>
            </a:pathLst>
          </a:custGeom>
          <a:solidFill>
            <a:schemeClr val="bg1">
              <a:lumMod val="95000"/>
            </a:schemeClr>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6" name="Freeform: Shape 2986">
            <a:extLst>
              <a:ext uri="{FF2B5EF4-FFF2-40B4-BE49-F238E27FC236}">
                <a16:creationId xmlns:a16="http://schemas.microsoft.com/office/drawing/2014/main" id="{4DE66ACE-B362-FD40-B737-62784B993E03}"/>
              </a:ext>
            </a:extLst>
          </p:cNvPr>
          <p:cNvSpPr/>
          <p:nvPr userDrawn="1"/>
        </p:nvSpPr>
        <p:spPr>
          <a:xfrm>
            <a:off x="4631032" y="2230433"/>
            <a:ext cx="876768" cy="876768"/>
          </a:xfrm>
          <a:custGeom>
            <a:avLst/>
            <a:gdLst/>
            <a:ahLst/>
            <a:cxnLst>
              <a:cxn ang="3cd4">
                <a:pos x="hc" y="t"/>
              </a:cxn>
              <a:cxn ang="cd2">
                <a:pos x="l" y="vc"/>
              </a:cxn>
              <a:cxn ang="cd4">
                <a:pos x="hc" y="b"/>
              </a:cxn>
              <a:cxn ang="0">
                <a:pos x="r" y="vc"/>
              </a:cxn>
            </a:cxnLst>
            <a:rect l="l" t="t" r="r" b="b"/>
            <a:pathLst>
              <a:path w="231" h="231">
                <a:moveTo>
                  <a:pt x="231" y="116"/>
                </a:moveTo>
                <a:cubicBezTo>
                  <a:pt x="231" y="179"/>
                  <a:pt x="179" y="231"/>
                  <a:pt x="115" y="231"/>
                </a:cubicBezTo>
                <a:cubicBezTo>
                  <a:pt x="51" y="231"/>
                  <a:pt x="0" y="179"/>
                  <a:pt x="0" y="116"/>
                </a:cubicBezTo>
                <a:cubicBezTo>
                  <a:pt x="0" y="52"/>
                  <a:pt x="51" y="0"/>
                  <a:pt x="115" y="0"/>
                </a:cubicBezTo>
                <a:cubicBezTo>
                  <a:pt x="179" y="0"/>
                  <a:pt x="231" y="52"/>
                  <a:pt x="231" y="116"/>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7" name="Freeform: Shape 2999">
            <a:extLst>
              <a:ext uri="{FF2B5EF4-FFF2-40B4-BE49-F238E27FC236}">
                <a16:creationId xmlns:a16="http://schemas.microsoft.com/office/drawing/2014/main" id="{2D3B525A-742E-0F43-A1C4-FE60DC1B4ECF}"/>
              </a:ext>
            </a:extLst>
          </p:cNvPr>
          <p:cNvSpPr/>
          <p:nvPr userDrawn="1"/>
        </p:nvSpPr>
        <p:spPr>
          <a:xfrm>
            <a:off x="4631032" y="3225362"/>
            <a:ext cx="876768" cy="880580"/>
          </a:xfrm>
          <a:custGeom>
            <a:avLst/>
            <a:gdLst/>
            <a:ahLst/>
            <a:cxnLst>
              <a:cxn ang="3cd4">
                <a:pos x="hc" y="t"/>
              </a:cxn>
              <a:cxn ang="cd2">
                <a:pos x="l" y="vc"/>
              </a:cxn>
              <a:cxn ang="cd4">
                <a:pos x="hc" y="b"/>
              </a:cxn>
              <a:cxn ang="0">
                <a:pos x="r" y="vc"/>
              </a:cxn>
            </a:cxnLst>
            <a:rect l="l" t="t" r="r" b="b"/>
            <a:pathLst>
              <a:path w="231" h="232">
                <a:moveTo>
                  <a:pt x="231" y="116"/>
                </a:moveTo>
                <a:cubicBezTo>
                  <a:pt x="231" y="180"/>
                  <a:pt x="179" y="232"/>
                  <a:pt x="115" y="232"/>
                </a:cubicBezTo>
                <a:cubicBezTo>
                  <a:pt x="51" y="232"/>
                  <a:pt x="0" y="180"/>
                  <a:pt x="0" y="116"/>
                </a:cubicBezTo>
                <a:cubicBezTo>
                  <a:pt x="0" y="52"/>
                  <a:pt x="51" y="0"/>
                  <a:pt x="115" y="0"/>
                </a:cubicBezTo>
                <a:cubicBezTo>
                  <a:pt x="179" y="0"/>
                  <a:pt x="231" y="52"/>
                  <a:pt x="231" y="116"/>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8" name="Freeform: Shape 3014">
            <a:extLst>
              <a:ext uri="{FF2B5EF4-FFF2-40B4-BE49-F238E27FC236}">
                <a16:creationId xmlns:a16="http://schemas.microsoft.com/office/drawing/2014/main" id="{A9686BDF-DDEB-654F-B7B6-5A8C3CAA89E5}"/>
              </a:ext>
            </a:extLst>
          </p:cNvPr>
          <p:cNvSpPr/>
          <p:nvPr userDrawn="1"/>
        </p:nvSpPr>
        <p:spPr>
          <a:xfrm>
            <a:off x="4631032" y="4224125"/>
            <a:ext cx="876768" cy="876768"/>
          </a:xfrm>
          <a:custGeom>
            <a:avLst/>
            <a:gdLst/>
            <a:ahLst/>
            <a:cxnLst>
              <a:cxn ang="3cd4">
                <a:pos x="hc" y="t"/>
              </a:cxn>
              <a:cxn ang="cd2">
                <a:pos x="l" y="vc"/>
              </a:cxn>
              <a:cxn ang="cd4">
                <a:pos x="hc" y="b"/>
              </a:cxn>
              <a:cxn ang="0">
                <a:pos x="r" y="vc"/>
              </a:cxn>
            </a:cxnLst>
            <a:rect l="l" t="t" r="r" b="b"/>
            <a:pathLst>
              <a:path w="231" h="231">
                <a:moveTo>
                  <a:pt x="231" y="115"/>
                </a:moveTo>
                <a:cubicBezTo>
                  <a:pt x="231" y="179"/>
                  <a:pt x="179" y="231"/>
                  <a:pt x="115" y="231"/>
                </a:cubicBezTo>
                <a:cubicBezTo>
                  <a:pt x="51" y="231"/>
                  <a:pt x="0" y="179"/>
                  <a:pt x="0" y="115"/>
                </a:cubicBezTo>
                <a:cubicBezTo>
                  <a:pt x="0" y="52"/>
                  <a:pt x="51" y="0"/>
                  <a:pt x="115" y="0"/>
                </a:cubicBezTo>
                <a:cubicBezTo>
                  <a:pt x="179" y="0"/>
                  <a:pt x="231" y="52"/>
                  <a:pt x="231" y="115"/>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0" name="Textplatzhalter 9"/>
          <p:cNvSpPr>
            <a:spLocks noGrp="1"/>
          </p:cNvSpPr>
          <p:nvPr>
            <p:ph type="body" sz="quarter" idx="10" hasCustomPrompt="1"/>
          </p:nvPr>
        </p:nvSpPr>
        <p:spPr>
          <a:xfrm>
            <a:off x="2689918" y="2534766"/>
            <a:ext cx="1940517" cy="268102"/>
          </a:xfrm>
          <a:prstGeom prst="rect">
            <a:avLst/>
          </a:prstGeom>
        </p:spPr>
        <p:txBody>
          <a:bodyPr/>
          <a:lstStyle>
            <a:lvl1pPr marL="0" indent="0">
              <a:buFontTx/>
              <a:buNone/>
              <a:defRPr sz="1600"/>
            </a:lvl1pPr>
          </a:lstStyle>
          <a:p>
            <a:pPr lvl="0"/>
            <a:r>
              <a:rPr lang="de-DE" dirty="0"/>
              <a:t>Beispieltext Nr. 01</a:t>
            </a:r>
          </a:p>
        </p:txBody>
      </p:sp>
      <p:sp>
        <p:nvSpPr>
          <p:cNvPr id="12" name="Textplatzhalter 11"/>
          <p:cNvSpPr>
            <a:spLocks noGrp="1"/>
          </p:cNvSpPr>
          <p:nvPr>
            <p:ph type="body" sz="quarter" idx="11" hasCustomPrompt="1"/>
          </p:nvPr>
        </p:nvSpPr>
        <p:spPr>
          <a:xfrm>
            <a:off x="2678448" y="3530652"/>
            <a:ext cx="1940400" cy="270000"/>
          </a:xfrm>
          <a:prstGeom prst="rect">
            <a:avLst/>
          </a:prstGeom>
        </p:spPr>
        <p:txBody>
          <a:bodyPr/>
          <a:lstStyle>
            <a:lvl1pPr marL="0" indent="0">
              <a:buFontTx/>
              <a:buNone/>
              <a:defRPr sz="1600"/>
            </a:lvl1pPr>
          </a:lstStyle>
          <a:p>
            <a:pPr lvl="0"/>
            <a:r>
              <a:rPr lang="de-DE" dirty="0"/>
              <a:t>Beispieltext Nr. 02</a:t>
            </a:r>
          </a:p>
        </p:txBody>
      </p:sp>
      <p:sp>
        <p:nvSpPr>
          <p:cNvPr id="14" name="Textplatzhalter 13"/>
          <p:cNvSpPr>
            <a:spLocks noGrp="1"/>
          </p:cNvSpPr>
          <p:nvPr>
            <p:ph type="body" sz="quarter" idx="12" hasCustomPrompt="1"/>
          </p:nvPr>
        </p:nvSpPr>
        <p:spPr>
          <a:xfrm>
            <a:off x="2678448" y="4527509"/>
            <a:ext cx="1940400" cy="270000"/>
          </a:xfrm>
          <a:prstGeom prst="rect">
            <a:avLst/>
          </a:prstGeom>
        </p:spPr>
        <p:txBody>
          <a:bodyPr/>
          <a:lstStyle>
            <a:lvl1pPr marL="0" indent="0">
              <a:buFontTx/>
              <a:buNone/>
              <a:defRPr sz="1600"/>
            </a:lvl1pPr>
          </a:lstStyle>
          <a:p>
            <a:pPr lvl="0"/>
            <a:r>
              <a:rPr lang="de-DE" dirty="0"/>
              <a:t>Beispieltext Nr. 03</a:t>
            </a:r>
          </a:p>
        </p:txBody>
      </p:sp>
      <p:sp>
        <p:nvSpPr>
          <p:cNvPr id="16" name="Textplatzhalter 15"/>
          <p:cNvSpPr>
            <a:spLocks noGrp="1"/>
          </p:cNvSpPr>
          <p:nvPr>
            <p:ph type="body" sz="quarter" idx="13" hasCustomPrompt="1"/>
          </p:nvPr>
        </p:nvSpPr>
        <p:spPr>
          <a:xfrm>
            <a:off x="4654288" y="2466835"/>
            <a:ext cx="853512" cy="640344"/>
          </a:xfrm>
          <a:prstGeom prst="rect">
            <a:avLst/>
          </a:prstGeom>
        </p:spPr>
        <p:txBody>
          <a:bodyPr/>
          <a:lstStyle>
            <a:lvl1pPr marL="0" indent="0">
              <a:buFontTx/>
              <a:buNone/>
              <a:defRPr sz="2600"/>
            </a:lvl1pPr>
          </a:lstStyle>
          <a:p>
            <a:pPr lvl="0"/>
            <a:r>
              <a:rPr lang="de-DE" dirty="0"/>
              <a:t>50 %</a:t>
            </a:r>
          </a:p>
        </p:txBody>
      </p:sp>
      <p:sp>
        <p:nvSpPr>
          <p:cNvPr id="18" name="Textplatzhalter 17"/>
          <p:cNvSpPr>
            <a:spLocks noGrp="1"/>
          </p:cNvSpPr>
          <p:nvPr>
            <p:ph type="body" sz="quarter" idx="14" hasCustomPrompt="1"/>
          </p:nvPr>
        </p:nvSpPr>
        <p:spPr>
          <a:xfrm>
            <a:off x="4642816" y="3457958"/>
            <a:ext cx="853200" cy="640800"/>
          </a:xfrm>
          <a:prstGeom prst="rect">
            <a:avLst/>
          </a:prstGeom>
        </p:spPr>
        <p:txBody>
          <a:bodyPr/>
          <a:lstStyle>
            <a:lvl1pPr marL="0" indent="0">
              <a:buFontTx/>
              <a:buNone/>
              <a:defRPr baseline="0"/>
            </a:lvl1pPr>
          </a:lstStyle>
          <a:p>
            <a:pPr lvl="0"/>
            <a:r>
              <a:rPr lang="de-DE" dirty="0"/>
              <a:t>30 %</a:t>
            </a:r>
          </a:p>
        </p:txBody>
      </p:sp>
      <p:sp>
        <p:nvSpPr>
          <p:cNvPr id="20" name="Textplatzhalter 19"/>
          <p:cNvSpPr>
            <a:spLocks noGrp="1"/>
          </p:cNvSpPr>
          <p:nvPr>
            <p:ph type="body" sz="quarter" idx="15" hasCustomPrompt="1"/>
          </p:nvPr>
        </p:nvSpPr>
        <p:spPr>
          <a:xfrm>
            <a:off x="4642816" y="4453402"/>
            <a:ext cx="853200" cy="640800"/>
          </a:xfrm>
          <a:prstGeom prst="rect">
            <a:avLst/>
          </a:prstGeom>
        </p:spPr>
        <p:txBody>
          <a:bodyPr/>
          <a:lstStyle>
            <a:lvl1pPr marL="0" indent="0">
              <a:buFontTx/>
              <a:buNone/>
              <a:defRPr/>
            </a:lvl1pPr>
          </a:lstStyle>
          <a:p>
            <a:pPr lvl="0"/>
            <a:r>
              <a:rPr lang="de-DE" dirty="0"/>
              <a:t>80 %</a:t>
            </a:r>
          </a:p>
        </p:txBody>
      </p:sp>
    </p:spTree>
    <p:extLst>
      <p:ext uri="{BB962C8B-B14F-4D97-AF65-F5344CB8AC3E}">
        <p14:creationId xmlns:p14="http://schemas.microsoft.com/office/powerpoint/2010/main" val="908131974"/>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Überschrift Bild und Text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cxnSp>
        <p:nvCxnSpPr>
          <p:cNvPr id="14" name="Gerader Verbinder 13"/>
          <p:cNvCxnSpPr/>
          <p:nvPr userDrawn="1"/>
        </p:nvCxnSpPr>
        <p:spPr>
          <a:xfrm>
            <a:off x="6088319" y="2160000"/>
            <a:ext cx="432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sp>
        <p:nvSpPr>
          <p:cNvPr id="31" name="Textplatzhalter 30"/>
          <p:cNvSpPr>
            <a:spLocks noGrp="1"/>
          </p:cNvSpPr>
          <p:nvPr>
            <p:ph type="body" sz="quarter" idx="11" hasCustomPrompt="1"/>
          </p:nvPr>
        </p:nvSpPr>
        <p:spPr>
          <a:xfrm>
            <a:off x="5999575" y="2340000"/>
            <a:ext cx="4408744" cy="3348909"/>
          </a:xfrm>
          <a:prstGeom prst="rect">
            <a:avLst/>
          </a:prstGeom>
        </p:spPr>
        <p:txBody>
          <a:bodyPr/>
          <a:lstStyle>
            <a:lvl1pPr marL="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a:lnSpc>
                <a:spcPts val="2400"/>
              </a:lnSpc>
            </a:pP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 Stet </a:t>
            </a:r>
            <a:r>
              <a:rPr lang="de-DE" sz="1600" dirty="0" err="1">
                <a:solidFill>
                  <a:schemeClr val="tx1"/>
                </a:solidFill>
                <a:latin typeface="Roboto Condensed" panose="02000000000000000000" pitchFamily="2" charset="0"/>
                <a:ea typeface="Roboto Condensed" panose="02000000000000000000" pitchFamily="2" charset="0"/>
              </a:rPr>
              <a:t>clita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kasd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gubergren</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takimata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est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a:t>
            </a:r>
          </a:p>
        </p:txBody>
      </p:sp>
      <p:sp>
        <p:nvSpPr>
          <p:cNvPr id="33" name="Textplatzhalter 32"/>
          <p:cNvSpPr>
            <a:spLocks noGrp="1"/>
          </p:cNvSpPr>
          <p:nvPr>
            <p:ph type="body" sz="quarter" idx="12" hasCustomPrompt="1"/>
          </p:nvPr>
        </p:nvSpPr>
        <p:spPr>
          <a:xfrm>
            <a:off x="5999575" y="1728000"/>
            <a:ext cx="4408744" cy="403225"/>
          </a:xfrm>
          <a:prstGeom prst="rect">
            <a:avLst/>
          </a:prstGeom>
        </p:spPr>
        <p:txBody>
          <a:bodyPr/>
          <a:lstStyle>
            <a:lvl1pPr marL="0" indent="0">
              <a:buFontTx/>
              <a:buNone/>
              <a:defRPr lang="de-DE" sz="2000" kern="1200" dirty="0" smtClean="0">
                <a:solidFill>
                  <a:schemeClr val="accent5"/>
                </a:solidFill>
                <a:latin typeface="Roboto Cn" pitchFamily="2" charset="0"/>
                <a:ea typeface="Roboto Cn" pitchFamily="2" charset="0"/>
                <a:cs typeface="+mn-cs"/>
              </a:defRPr>
            </a:lvl1pPr>
            <a:lvl2pPr>
              <a:defRPr lang="de-DE" sz="2000" kern="1200" dirty="0" smtClean="0">
                <a:solidFill>
                  <a:schemeClr val="accent5"/>
                </a:solidFill>
                <a:latin typeface="Roboto Cn" pitchFamily="2" charset="0"/>
                <a:ea typeface="Roboto Cn" pitchFamily="2" charset="0"/>
                <a:cs typeface="+mn-cs"/>
              </a:defRPr>
            </a:lvl2pPr>
            <a:lvl3pPr>
              <a:defRPr lang="de-DE" sz="2000" kern="1200" dirty="0" smtClean="0">
                <a:solidFill>
                  <a:schemeClr val="accent5"/>
                </a:solidFill>
                <a:latin typeface="Roboto Cn" pitchFamily="2" charset="0"/>
                <a:ea typeface="Roboto Cn" pitchFamily="2" charset="0"/>
                <a:cs typeface="+mn-cs"/>
              </a:defRPr>
            </a:lvl3pPr>
            <a:lvl4pPr>
              <a:defRPr lang="de-DE" sz="2000" kern="1200" dirty="0" smtClean="0">
                <a:solidFill>
                  <a:schemeClr val="accent5"/>
                </a:solidFill>
                <a:latin typeface="Roboto Cn" pitchFamily="2" charset="0"/>
                <a:ea typeface="Roboto Cn" pitchFamily="2" charset="0"/>
                <a:cs typeface="+mn-cs"/>
              </a:defRPr>
            </a:lvl4pPr>
            <a:lvl5pPr>
              <a:defRPr lang="de-DE" sz="2000" kern="1200" dirty="0">
                <a:solidFill>
                  <a:schemeClr val="accent5"/>
                </a:solidFill>
                <a:latin typeface="Roboto Cn" pitchFamily="2" charset="0"/>
                <a:ea typeface="Roboto Cn" pitchFamily="2" charset="0"/>
                <a:cs typeface="+mn-cs"/>
              </a:defRPr>
            </a:lvl5pPr>
          </a:lstStyle>
          <a:p>
            <a:pPr lvl="0"/>
            <a:r>
              <a:rPr lang="de-DE" dirty="0"/>
              <a:t>Überschrift kurz</a:t>
            </a:r>
          </a:p>
        </p:txBody>
      </p:sp>
      <p:sp>
        <p:nvSpPr>
          <p:cNvPr id="4" name="Bildplatzhalter 3"/>
          <p:cNvSpPr>
            <a:spLocks noGrp="1"/>
          </p:cNvSpPr>
          <p:nvPr>
            <p:ph type="pic" sz="quarter" idx="13" hasCustomPrompt="1"/>
          </p:nvPr>
        </p:nvSpPr>
        <p:spPr>
          <a:xfrm>
            <a:off x="695325" y="1700214"/>
            <a:ext cx="4321175" cy="5215844"/>
          </a:xfrm>
          <a:prstGeom prst="rect">
            <a:avLst/>
          </a:prstGeom>
        </p:spPr>
        <p:txBody>
          <a:bodyPr/>
          <a:lstStyle>
            <a:lvl1pPr>
              <a:defRPr baseline="0"/>
            </a:lvl1pPr>
          </a:lstStyle>
          <a:p>
            <a:r>
              <a:rPr lang="de-DE" dirty="0"/>
              <a:t>Hier Foto/Grafik platzieren</a:t>
            </a:r>
          </a:p>
        </p:txBody>
      </p:sp>
    </p:spTree>
    <p:extLst>
      <p:ext uri="{BB962C8B-B14F-4D97-AF65-F5344CB8AC3E}">
        <p14:creationId xmlns:p14="http://schemas.microsoft.com/office/powerpoint/2010/main" val="2910004814"/>
      </p:ext>
    </p:extLst>
  </p:cSld>
  <p:clrMapOvr>
    <a:masterClrMapping/>
  </p:clrMapOvr>
  <p:extLst>
    <p:ext uri="{DCECCB84-F9BA-43D5-87BE-67443E8EF086}">
      <p15:sldGuideLst xmlns:p15="http://schemas.microsoft.com/office/powerpoint/2012/main">
        <p15:guide id="1" orient="horz" pos="1071" userDrawn="1">
          <p15:clr>
            <a:srgbClr val="FBAE40"/>
          </p15:clr>
        </p15:guide>
        <p15:guide id="3" pos="3840">
          <p15:clr>
            <a:srgbClr val="FBAE40"/>
          </p15:clr>
        </p15:guide>
        <p15:guide id="4" pos="3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Grafik mi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695325" y="5842000"/>
            <a:ext cx="9744075" cy="682625"/>
          </a:xfrm>
          <a:prstGeom prst="rect">
            <a:avLst/>
          </a:prstGeom>
        </p:spPr>
        <p:txBody>
          <a:bodyPr>
            <a:normAutofit/>
          </a:bodyPr>
          <a:lstStyle>
            <a:lvl1pPr algn="l">
              <a:defRPr sz="5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ist</a:t>
            </a:r>
            <a:r>
              <a:rPr lang="en-US" dirty="0"/>
              <a:t> </a:t>
            </a:r>
            <a:r>
              <a:rPr lang="en-US" dirty="0" err="1"/>
              <a:t>Platz</a:t>
            </a:r>
            <a:r>
              <a:rPr lang="en-US" dirty="0"/>
              <a:t> für Text</a:t>
            </a:r>
            <a:endParaRPr lang="en-IN" dirty="0"/>
          </a:p>
        </p:txBody>
      </p:sp>
      <p:sp>
        <p:nvSpPr>
          <p:cNvPr id="7" name="Bildplatzhalter 6"/>
          <p:cNvSpPr>
            <a:spLocks noGrp="1" noChangeAspect="1"/>
          </p:cNvSpPr>
          <p:nvPr>
            <p:ph type="pic" sz="quarter" idx="10" hasCustomPrompt="1"/>
          </p:nvPr>
        </p:nvSpPr>
        <p:spPr>
          <a:xfrm>
            <a:off x="-360600" y="620713"/>
            <a:ext cx="11160000" cy="5221287"/>
          </a:xfrm>
          <a:prstGeom prst="roundRect">
            <a:avLst>
              <a:gd name="adj" fmla="val 6086"/>
            </a:avLst>
          </a:prstGeom>
        </p:spPr>
        <p:txBody>
          <a:bodyPr/>
          <a:lstStyle>
            <a:lvl1pPr marL="0" indent="0">
              <a:buFontTx/>
              <a:buNone/>
              <a:defRPr baseline="0"/>
            </a:lvl1pPr>
          </a:lstStyle>
          <a:p>
            <a:r>
              <a:rPr lang="de-DE" dirty="0"/>
              <a:t>   Hier großflächig Foto/Grafik platzieren</a:t>
            </a:r>
          </a:p>
        </p:txBody>
      </p:sp>
    </p:spTree>
    <p:extLst>
      <p:ext uri="{BB962C8B-B14F-4D97-AF65-F5344CB8AC3E}">
        <p14:creationId xmlns:p14="http://schemas.microsoft.com/office/powerpoint/2010/main" val="2500194932"/>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3680" userDrawn="1">
          <p15:clr>
            <a:srgbClr val="FBAE40"/>
          </p15:clr>
        </p15:guide>
        <p15:guide id="7" orient="horz" pos="411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intergrund Cya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Tree>
    <p:extLst>
      <p:ext uri="{BB962C8B-B14F-4D97-AF65-F5344CB8AC3E}">
        <p14:creationId xmlns:p14="http://schemas.microsoft.com/office/powerpoint/2010/main" val="2504172123"/>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intergrund bei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Tree>
    <p:extLst>
      <p:ext uri="{BB962C8B-B14F-4D97-AF65-F5344CB8AC3E}">
        <p14:creationId xmlns:p14="http://schemas.microsoft.com/office/powerpoint/2010/main" val="1346830393"/>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tergrund dunkelblau">
    <p:bg>
      <p:bgPr>
        <a:solidFill>
          <a:srgbClr val="002B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Tree>
    <p:extLst>
      <p:ext uri="{BB962C8B-B14F-4D97-AF65-F5344CB8AC3E}">
        <p14:creationId xmlns:p14="http://schemas.microsoft.com/office/powerpoint/2010/main" val="440836912"/>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intergrund weiß">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00A1E3"/>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pic>
        <p:nvPicPr>
          <p:cNvPr id="3" name="Grafik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98487" y="5812971"/>
            <a:ext cx="979279" cy="671436"/>
          </a:xfrm>
          <a:prstGeom prst="rect">
            <a:avLst/>
          </a:prstGeom>
        </p:spPr>
      </p:pic>
    </p:spTree>
    <p:extLst>
      <p:ext uri="{BB962C8B-B14F-4D97-AF65-F5344CB8AC3E}">
        <p14:creationId xmlns:p14="http://schemas.microsoft.com/office/powerpoint/2010/main" val="196360804"/>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0" y="1680252"/>
            <a:ext cx="12192000" cy="1283280"/>
          </a:xfrm>
          <a:prstGeom prst="rect">
            <a:avLst/>
          </a:prstGeom>
        </p:spPr>
        <p:txBody>
          <a:bodyPr>
            <a:noAutofit/>
          </a:bodyPr>
          <a:lstStyle>
            <a:lvl1pPr algn="ctr">
              <a:defRPr sz="9000" baseline="0">
                <a:solidFill>
                  <a:srgbClr val="FFFFFF"/>
                </a:solidFill>
                <a:latin typeface="Roboto Bold" panose="02000000000000000000" pitchFamily="2" charset="0"/>
                <a:ea typeface="Roboto Bold" panose="02000000000000000000" pitchFamily="2" charset="0"/>
              </a:defRPr>
            </a:lvl1pPr>
          </a:lstStyle>
          <a:p>
            <a:r>
              <a:rPr lang="en-US" dirty="0" err="1"/>
              <a:t>Danke</a:t>
            </a:r>
            <a:r>
              <a:rPr lang="en-US" dirty="0"/>
              <a:t>!</a:t>
            </a:r>
            <a:endParaRPr lang="en-IN" dirty="0"/>
          </a:p>
        </p:txBody>
      </p:sp>
      <p:sp>
        <p:nvSpPr>
          <p:cNvPr id="29" name="Textplatzhalter 28"/>
          <p:cNvSpPr>
            <a:spLocks noGrp="1"/>
          </p:cNvSpPr>
          <p:nvPr>
            <p:ph type="body" sz="quarter" idx="10" hasCustomPrompt="1"/>
          </p:nvPr>
        </p:nvSpPr>
        <p:spPr>
          <a:xfrm>
            <a:off x="0" y="4226928"/>
            <a:ext cx="12192000" cy="1350911"/>
          </a:xfrm>
          <a:prstGeom prst="rect">
            <a:avLst/>
          </a:prstGeom>
        </p:spPr>
        <p:txBody>
          <a:bodyPr/>
          <a:lstStyle>
            <a:lvl1pPr marL="0" indent="0" algn="ctr">
              <a:buFontTx/>
              <a:buNone/>
              <a:defRPr lang="de-DE" sz="24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stStyle>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Beantworten wir gerne.</a:t>
            </a:r>
          </a:p>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Stabsstelle Marketing und Kommunikation</a:t>
            </a:r>
          </a:p>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Sie erreichen uns über: marketing@th-ab.de</a:t>
            </a:r>
          </a:p>
        </p:txBody>
      </p:sp>
      <p:sp>
        <p:nvSpPr>
          <p:cNvPr id="3" name="Abgerundetes Rechteck 2"/>
          <p:cNvSpPr/>
          <p:nvPr userDrawn="1"/>
        </p:nvSpPr>
        <p:spPr>
          <a:xfrm>
            <a:off x="4621530" y="3200400"/>
            <a:ext cx="2948940" cy="768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0" y="3365220"/>
            <a:ext cx="12192000" cy="518160"/>
          </a:xfrm>
          <a:prstGeom prst="rect">
            <a:avLst/>
          </a:prstGeom>
        </p:spPr>
        <p:txBody>
          <a:bodyPr>
            <a:normAutofit/>
          </a:bodyPr>
          <a:lstStyle>
            <a:lvl1pPr marL="0" indent="0" algn="ctr">
              <a:buNone/>
              <a:defRPr lang="en-IN" sz="2800" kern="1200" dirty="0">
                <a:solidFill>
                  <a:schemeClr val="accent2"/>
                </a:solidFill>
                <a:latin typeface="Roboto Bold" panose="02000000000000000000" pitchFamily="2" charset="0"/>
                <a:ea typeface="Roboto Bold" panose="02000000000000000000"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Noch</a:t>
            </a:r>
            <a:r>
              <a:rPr lang="en-US" dirty="0"/>
              <a:t> </a:t>
            </a:r>
            <a:r>
              <a:rPr lang="en-US" dirty="0" err="1"/>
              <a:t>Fragen</a:t>
            </a:r>
            <a:r>
              <a:rPr lang="en-US" dirty="0"/>
              <a:t>?</a:t>
            </a:r>
            <a:endParaRPr lang="en-IN" dirty="0"/>
          </a:p>
        </p:txBody>
      </p:sp>
    </p:spTree>
    <p:extLst>
      <p:ext uri="{BB962C8B-B14F-4D97-AF65-F5344CB8AC3E}">
        <p14:creationId xmlns:p14="http://schemas.microsoft.com/office/powerpoint/2010/main" val="3979343937"/>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chlussfolie_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0" y="1921932"/>
            <a:ext cx="12192000" cy="1283280"/>
          </a:xfrm>
          <a:prstGeom prst="rect">
            <a:avLst/>
          </a:prstGeom>
        </p:spPr>
        <p:txBody>
          <a:bodyPr>
            <a:noAutofit/>
          </a:bodyPr>
          <a:lstStyle>
            <a:lvl1pPr algn="ctr">
              <a:defRPr sz="9000" baseline="0">
                <a:solidFill>
                  <a:srgbClr val="FFFFFF"/>
                </a:solidFill>
                <a:latin typeface="Roboto Bold" panose="02000000000000000000" pitchFamily="2" charset="0"/>
                <a:ea typeface="Roboto Bold" panose="02000000000000000000" pitchFamily="2" charset="0"/>
              </a:defRPr>
            </a:lvl1pPr>
          </a:lstStyle>
          <a:p>
            <a:r>
              <a:rPr lang="en-US" dirty="0" err="1"/>
              <a:t>Danke</a:t>
            </a:r>
            <a:r>
              <a:rPr lang="en-US" dirty="0"/>
              <a:t>!</a:t>
            </a:r>
            <a:endParaRPr lang="en-IN" dirty="0"/>
          </a:p>
        </p:txBody>
      </p:sp>
      <p:sp>
        <p:nvSpPr>
          <p:cNvPr id="29" name="Textplatzhalter 28"/>
          <p:cNvSpPr>
            <a:spLocks noGrp="1"/>
          </p:cNvSpPr>
          <p:nvPr>
            <p:ph type="body" sz="quarter" idx="10" hasCustomPrompt="1"/>
          </p:nvPr>
        </p:nvSpPr>
        <p:spPr>
          <a:xfrm>
            <a:off x="0" y="4468608"/>
            <a:ext cx="12192000" cy="1350911"/>
          </a:xfrm>
          <a:prstGeom prst="rect">
            <a:avLst/>
          </a:prstGeom>
        </p:spPr>
        <p:txBody>
          <a:bodyPr/>
          <a:lstStyle>
            <a:lvl1pPr marL="0" indent="0" algn="ctr">
              <a:buFontTx/>
              <a:buNone/>
              <a:defRPr lang="de-DE" sz="24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stStyle>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Beantworten wir gerne.</a:t>
            </a:r>
          </a:p>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Stabsstelle Marketing und Kommunikation</a:t>
            </a:r>
          </a:p>
          <a:p>
            <a:pPr>
              <a:lnSpc>
                <a:spcPts val="2400"/>
              </a:lnSpc>
            </a:pPr>
            <a:r>
              <a:rPr lang="de-DE" sz="1600" dirty="0">
                <a:solidFill>
                  <a:schemeClr val="tx1"/>
                </a:solidFill>
                <a:latin typeface="Roboto Condensed" panose="02000000000000000000" pitchFamily="2" charset="0"/>
                <a:ea typeface="Roboto Condensed" panose="02000000000000000000" pitchFamily="2" charset="0"/>
              </a:rPr>
              <a:t>Sie erreichen uns über: marketing@th-ab.de</a:t>
            </a:r>
          </a:p>
        </p:txBody>
      </p:sp>
      <p:sp>
        <p:nvSpPr>
          <p:cNvPr id="3" name="Abgerundetes Rechteck 2"/>
          <p:cNvSpPr/>
          <p:nvPr userDrawn="1"/>
        </p:nvSpPr>
        <p:spPr>
          <a:xfrm>
            <a:off x="4621530" y="3442080"/>
            <a:ext cx="2948940" cy="768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0" y="3606900"/>
            <a:ext cx="12192000" cy="518160"/>
          </a:xfrm>
          <a:prstGeom prst="rect">
            <a:avLst/>
          </a:prstGeom>
        </p:spPr>
        <p:txBody>
          <a:bodyPr>
            <a:normAutofit/>
          </a:bodyPr>
          <a:lstStyle>
            <a:lvl1pPr marL="0" indent="0" algn="ctr">
              <a:buNone/>
              <a:defRPr lang="en-IN" sz="2800" kern="1200" dirty="0">
                <a:solidFill>
                  <a:schemeClr val="accent2"/>
                </a:solidFill>
                <a:latin typeface="Roboto Bold" panose="02000000000000000000" pitchFamily="2" charset="0"/>
                <a:ea typeface="Roboto Bold" panose="02000000000000000000"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Noch</a:t>
            </a:r>
            <a:r>
              <a:rPr lang="en-US" dirty="0"/>
              <a:t> </a:t>
            </a:r>
            <a:r>
              <a:rPr lang="en-US" dirty="0" err="1"/>
              <a:t>Fragen</a:t>
            </a:r>
            <a:r>
              <a:rPr lang="en-US" dirty="0"/>
              <a:t>?</a:t>
            </a:r>
            <a:endParaRPr lang="en-IN" dirty="0"/>
          </a:p>
        </p:txBody>
      </p:sp>
      <p:sp>
        <p:nvSpPr>
          <p:cNvPr id="7" name="Abgerundetes Rechteck 6">
            <a:extLst>
              <a:ext uri="{FF2B5EF4-FFF2-40B4-BE49-F238E27FC236}">
                <a16:creationId xmlns:a16="http://schemas.microsoft.com/office/drawing/2014/main" id="{93B0CCAE-23BE-4C7E-BE98-628F1B5FE181}"/>
              </a:ext>
            </a:extLst>
          </p:cNvPr>
          <p:cNvSpPr/>
          <p:nvPr userDrawn="1"/>
        </p:nvSpPr>
        <p:spPr>
          <a:xfrm>
            <a:off x="9266861" y="4652186"/>
            <a:ext cx="4258491" cy="187630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9EE910F4-EBB5-40A1-B59C-1B45998803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2356" y="4872116"/>
            <a:ext cx="2102613" cy="1441642"/>
          </a:xfrm>
          <a:prstGeom prst="rect">
            <a:avLst/>
          </a:prstGeom>
        </p:spPr>
      </p:pic>
      <p:grpSp>
        <p:nvGrpSpPr>
          <p:cNvPr id="9" name="Group 398">
            <a:extLst>
              <a:ext uri="{FF2B5EF4-FFF2-40B4-BE49-F238E27FC236}">
                <a16:creationId xmlns:a16="http://schemas.microsoft.com/office/drawing/2014/main" id="{026D2110-AC76-4715-BF83-B40AD1DF67BE}"/>
              </a:ext>
            </a:extLst>
          </p:cNvPr>
          <p:cNvGrpSpPr/>
          <p:nvPr userDrawn="1"/>
        </p:nvGrpSpPr>
        <p:grpSpPr>
          <a:xfrm rot="10800000" flipH="1">
            <a:off x="-3344845" y="-2433663"/>
            <a:ext cx="14922466" cy="4506760"/>
            <a:chOff x="-2422178" y="5261733"/>
            <a:chExt cx="14922466" cy="4506760"/>
          </a:xfrm>
        </p:grpSpPr>
        <p:sp>
          <p:nvSpPr>
            <p:cNvPr id="11" name="Freeform 30">
              <a:extLst>
                <a:ext uri="{FF2B5EF4-FFF2-40B4-BE49-F238E27FC236}">
                  <a16:creationId xmlns:a16="http://schemas.microsoft.com/office/drawing/2014/main" id="{88D7F089-9463-4B22-A2CB-A87CBBD2FC56}"/>
                </a:ext>
              </a:extLst>
            </p:cNvPr>
            <p:cNvSpPr>
              <a:spLocks noChangeArrowheads="1"/>
            </p:cNvSpPr>
            <p:nvPr/>
          </p:nvSpPr>
          <p:spPr bwMode="auto">
            <a:xfrm rot="11369540">
              <a:off x="4650590" y="6327328"/>
              <a:ext cx="5899454" cy="3076040"/>
            </a:xfrm>
            <a:custGeom>
              <a:avLst/>
              <a:gdLst>
                <a:gd name="T0" fmla="*/ 42 w 8085"/>
                <a:gd name="T1" fmla="*/ 4120 h 4240"/>
                <a:gd name="T2" fmla="*/ 42 w 8085"/>
                <a:gd name="T3" fmla="*/ 4120 h 4240"/>
                <a:gd name="T4" fmla="*/ 271 w 8085"/>
                <a:gd name="T5" fmla="*/ 4197 h 4240"/>
                <a:gd name="T6" fmla="*/ 7966 w 8085"/>
                <a:gd name="T7" fmla="*/ 348 h 4240"/>
                <a:gd name="T8" fmla="*/ 7966 w 8085"/>
                <a:gd name="T9" fmla="*/ 348 h 4240"/>
                <a:gd name="T10" fmla="*/ 8042 w 8085"/>
                <a:gd name="T11" fmla="*/ 119 h 4240"/>
                <a:gd name="T12" fmla="*/ 8042 w 8085"/>
                <a:gd name="T13" fmla="*/ 119 h 4240"/>
                <a:gd name="T14" fmla="*/ 7813 w 8085"/>
                <a:gd name="T15" fmla="*/ 42 h 4240"/>
                <a:gd name="T16" fmla="*/ 119 w 8085"/>
                <a:gd name="T17" fmla="*/ 3891 h 4240"/>
                <a:gd name="T18" fmla="*/ 119 w 8085"/>
                <a:gd name="T19" fmla="*/ 3891 h 4240"/>
                <a:gd name="T20" fmla="*/ 42 w 8085"/>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42" y="4120"/>
                  </a:moveTo>
                  <a:lnTo>
                    <a:pt x="42" y="4120"/>
                  </a:lnTo>
                  <a:cubicBezTo>
                    <a:pt x="85" y="4205"/>
                    <a:pt x="187" y="4239"/>
                    <a:pt x="271" y="4197"/>
                  </a:cubicBezTo>
                  <a:lnTo>
                    <a:pt x="7966" y="348"/>
                  </a:lnTo>
                  <a:lnTo>
                    <a:pt x="7966" y="348"/>
                  </a:lnTo>
                  <a:cubicBezTo>
                    <a:pt x="8051" y="306"/>
                    <a:pt x="8084" y="203"/>
                    <a:pt x="8042" y="119"/>
                  </a:cubicBezTo>
                  <a:lnTo>
                    <a:pt x="8042" y="119"/>
                  </a:lnTo>
                  <a:cubicBezTo>
                    <a:pt x="8000" y="35"/>
                    <a:pt x="7897" y="0"/>
                    <a:pt x="7813" y="42"/>
                  </a:cubicBezTo>
                  <a:lnTo>
                    <a:pt x="119" y="3891"/>
                  </a:lnTo>
                  <a:lnTo>
                    <a:pt x="119" y="3891"/>
                  </a:lnTo>
                  <a:cubicBezTo>
                    <a:pt x="34" y="3933"/>
                    <a:pt x="0" y="4036"/>
                    <a:pt x="42" y="4120"/>
                  </a:cubicBezTo>
                </a:path>
              </a:pathLst>
            </a:custGeom>
            <a:solidFill>
              <a:schemeClr val="accent3"/>
            </a:solidFill>
            <a:ln>
              <a:noFill/>
            </a:ln>
            <a:effectLst/>
          </p:spPr>
          <p:txBody>
            <a:bodyPr wrap="none" anchor="ctr"/>
            <a:lstStyle/>
            <a:p>
              <a:endParaRPr lang="es-ES_tradnl"/>
            </a:p>
          </p:txBody>
        </p:sp>
        <p:sp>
          <p:nvSpPr>
            <p:cNvPr id="12" name="Freeform 31">
              <a:extLst>
                <a:ext uri="{FF2B5EF4-FFF2-40B4-BE49-F238E27FC236}">
                  <a16:creationId xmlns:a16="http://schemas.microsoft.com/office/drawing/2014/main" id="{A50D1127-9CE6-4BC0-B2E8-1874C6BCD62B}"/>
                </a:ext>
              </a:extLst>
            </p:cNvPr>
            <p:cNvSpPr>
              <a:spLocks noChangeArrowheads="1"/>
            </p:cNvSpPr>
            <p:nvPr/>
          </p:nvSpPr>
          <p:spPr bwMode="auto">
            <a:xfrm rot="11369540">
              <a:off x="10881397" y="6141214"/>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sp>
          <p:nvSpPr>
            <p:cNvPr id="13" name="Freeform 32">
              <a:extLst>
                <a:ext uri="{FF2B5EF4-FFF2-40B4-BE49-F238E27FC236}">
                  <a16:creationId xmlns:a16="http://schemas.microsoft.com/office/drawing/2014/main" id="{4CB51C9A-059C-4226-BD7A-3FC9B9C6A809}"/>
                </a:ext>
              </a:extLst>
            </p:cNvPr>
            <p:cNvSpPr>
              <a:spLocks noChangeArrowheads="1"/>
            </p:cNvSpPr>
            <p:nvPr/>
          </p:nvSpPr>
          <p:spPr bwMode="auto">
            <a:xfrm rot="11369540">
              <a:off x="5431363" y="6515404"/>
              <a:ext cx="5902672" cy="3076040"/>
            </a:xfrm>
            <a:custGeom>
              <a:avLst/>
              <a:gdLst>
                <a:gd name="T0" fmla="*/ 42 w 8086"/>
                <a:gd name="T1" fmla="*/ 4120 h 4240"/>
                <a:gd name="T2" fmla="*/ 42 w 8086"/>
                <a:gd name="T3" fmla="*/ 4120 h 4240"/>
                <a:gd name="T4" fmla="*/ 271 w 8086"/>
                <a:gd name="T5" fmla="*/ 4196 h 4240"/>
                <a:gd name="T6" fmla="*/ 7966 w 8086"/>
                <a:gd name="T7" fmla="*/ 348 h 4240"/>
                <a:gd name="T8" fmla="*/ 7966 w 8086"/>
                <a:gd name="T9" fmla="*/ 348 h 4240"/>
                <a:gd name="T10" fmla="*/ 8043 w 8086"/>
                <a:gd name="T11" fmla="*/ 119 h 4240"/>
                <a:gd name="T12" fmla="*/ 8043 w 8086"/>
                <a:gd name="T13" fmla="*/ 119 h 4240"/>
                <a:gd name="T14" fmla="*/ 7814 w 8086"/>
                <a:gd name="T15" fmla="*/ 42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4"/>
                    <a:pt x="187" y="4239"/>
                    <a:pt x="271" y="4196"/>
                  </a:cubicBezTo>
                  <a:lnTo>
                    <a:pt x="7966" y="348"/>
                  </a:lnTo>
                  <a:lnTo>
                    <a:pt x="7966" y="348"/>
                  </a:lnTo>
                  <a:cubicBezTo>
                    <a:pt x="8051" y="305"/>
                    <a:pt x="8085" y="203"/>
                    <a:pt x="8043" y="119"/>
                  </a:cubicBezTo>
                  <a:lnTo>
                    <a:pt x="8043" y="119"/>
                  </a:lnTo>
                  <a:cubicBezTo>
                    <a:pt x="8001" y="34"/>
                    <a:pt x="7898" y="0"/>
                    <a:pt x="7814" y="42"/>
                  </a:cubicBezTo>
                  <a:lnTo>
                    <a:pt x="118" y="3891"/>
                  </a:lnTo>
                  <a:lnTo>
                    <a:pt x="118" y="3891"/>
                  </a:lnTo>
                  <a:cubicBezTo>
                    <a:pt x="34" y="3933"/>
                    <a:pt x="0" y="4036"/>
                    <a:pt x="42" y="4120"/>
                  </a:cubicBezTo>
                </a:path>
              </a:pathLst>
            </a:custGeom>
            <a:solidFill>
              <a:schemeClr val="accent4"/>
            </a:solidFill>
            <a:ln>
              <a:noFill/>
            </a:ln>
            <a:effectLst/>
          </p:spPr>
          <p:txBody>
            <a:bodyPr wrap="none" anchor="ctr"/>
            <a:lstStyle/>
            <a:p>
              <a:endParaRPr lang="es-ES_tradnl"/>
            </a:p>
          </p:txBody>
        </p:sp>
        <p:sp>
          <p:nvSpPr>
            <p:cNvPr id="14" name="Freeform 33">
              <a:extLst>
                <a:ext uri="{FF2B5EF4-FFF2-40B4-BE49-F238E27FC236}">
                  <a16:creationId xmlns:a16="http://schemas.microsoft.com/office/drawing/2014/main" id="{BE3939B3-67C3-48C3-9D31-F57E60785C57}"/>
                </a:ext>
              </a:extLst>
            </p:cNvPr>
            <p:cNvSpPr>
              <a:spLocks noChangeArrowheads="1"/>
            </p:cNvSpPr>
            <p:nvPr/>
          </p:nvSpPr>
          <p:spPr bwMode="auto">
            <a:xfrm rot="11369540">
              <a:off x="11606436" y="6832104"/>
              <a:ext cx="418401" cy="348532"/>
            </a:xfrm>
            <a:custGeom>
              <a:avLst/>
              <a:gdLst>
                <a:gd name="T0" fmla="*/ 42 w 574"/>
                <a:gd name="T1" fmla="*/ 362 h 482"/>
                <a:gd name="T2" fmla="*/ 42 w 574"/>
                <a:gd name="T3" fmla="*/ 362 h 482"/>
                <a:gd name="T4" fmla="*/ 272 w 574"/>
                <a:gd name="T5" fmla="*/ 439 h 482"/>
                <a:gd name="T6" fmla="*/ 455 w 574"/>
                <a:gd name="T7" fmla="*/ 348 h 482"/>
                <a:gd name="T8" fmla="*/ 455 w 574"/>
                <a:gd name="T9" fmla="*/ 348 h 482"/>
                <a:gd name="T10" fmla="*/ 531 w 574"/>
                <a:gd name="T11" fmla="*/ 119 h 482"/>
                <a:gd name="T12" fmla="*/ 531 w 574"/>
                <a:gd name="T13" fmla="*/ 119 h 482"/>
                <a:gd name="T14" fmla="*/ 301 w 574"/>
                <a:gd name="T15" fmla="*/ 42 h 482"/>
                <a:gd name="T16" fmla="*/ 119 w 574"/>
                <a:gd name="T17" fmla="*/ 133 h 482"/>
                <a:gd name="T18" fmla="*/ 119 w 574"/>
                <a:gd name="T19" fmla="*/ 133 h 482"/>
                <a:gd name="T20" fmla="*/ 42 w 574"/>
                <a:gd name="T21" fmla="*/ 36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4" h="482">
                  <a:moveTo>
                    <a:pt x="42" y="362"/>
                  </a:moveTo>
                  <a:lnTo>
                    <a:pt x="42" y="362"/>
                  </a:lnTo>
                  <a:cubicBezTo>
                    <a:pt x="84" y="447"/>
                    <a:pt x="187" y="481"/>
                    <a:pt x="272" y="439"/>
                  </a:cubicBezTo>
                  <a:lnTo>
                    <a:pt x="455" y="348"/>
                  </a:lnTo>
                  <a:lnTo>
                    <a:pt x="455" y="348"/>
                  </a:lnTo>
                  <a:cubicBezTo>
                    <a:pt x="539" y="306"/>
                    <a:pt x="573" y="203"/>
                    <a:pt x="531" y="119"/>
                  </a:cubicBezTo>
                  <a:lnTo>
                    <a:pt x="531" y="119"/>
                  </a:lnTo>
                  <a:cubicBezTo>
                    <a:pt x="488" y="34"/>
                    <a:pt x="386" y="0"/>
                    <a:pt x="301" y="42"/>
                  </a:cubicBezTo>
                  <a:lnTo>
                    <a:pt x="119" y="133"/>
                  </a:lnTo>
                  <a:lnTo>
                    <a:pt x="119" y="133"/>
                  </a:lnTo>
                  <a:cubicBezTo>
                    <a:pt x="34" y="176"/>
                    <a:pt x="0" y="278"/>
                    <a:pt x="42" y="362"/>
                  </a:cubicBezTo>
                </a:path>
              </a:pathLst>
            </a:custGeom>
            <a:solidFill>
              <a:schemeClr val="accent4"/>
            </a:solidFill>
            <a:ln>
              <a:noFill/>
            </a:ln>
            <a:effectLst/>
          </p:spPr>
          <p:txBody>
            <a:bodyPr wrap="none" anchor="ctr"/>
            <a:lstStyle/>
            <a:p>
              <a:endParaRPr lang="es-ES_tradnl"/>
            </a:p>
          </p:txBody>
        </p:sp>
        <p:sp>
          <p:nvSpPr>
            <p:cNvPr id="15" name="Freeform 34">
              <a:extLst>
                <a:ext uri="{FF2B5EF4-FFF2-40B4-BE49-F238E27FC236}">
                  <a16:creationId xmlns:a16="http://schemas.microsoft.com/office/drawing/2014/main" id="{EC5E2B3D-C41A-49A2-B630-67EC30995174}"/>
                </a:ext>
              </a:extLst>
            </p:cNvPr>
            <p:cNvSpPr>
              <a:spLocks noChangeArrowheads="1"/>
            </p:cNvSpPr>
            <p:nvPr/>
          </p:nvSpPr>
          <p:spPr bwMode="auto">
            <a:xfrm rot="11369540">
              <a:off x="12128624" y="6722491"/>
              <a:ext cx="286444" cy="284583"/>
            </a:xfrm>
            <a:custGeom>
              <a:avLst/>
              <a:gdLst>
                <a:gd name="T0" fmla="*/ 43 w 392"/>
                <a:gd name="T1" fmla="*/ 272 h 392"/>
                <a:gd name="T2" fmla="*/ 43 w 392"/>
                <a:gd name="T3" fmla="*/ 272 h 392"/>
                <a:gd name="T4" fmla="*/ 272 w 392"/>
                <a:gd name="T5" fmla="*/ 349 h 392"/>
                <a:gd name="T6" fmla="*/ 272 w 392"/>
                <a:gd name="T7" fmla="*/ 349 h 392"/>
                <a:gd name="T8" fmla="*/ 349 w 392"/>
                <a:gd name="T9" fmla="*/ 119 h 392"/>
                <a:gd name="T10" fmla="*/ 349 w 392"/>
                <a:gd name="T11" fmla="*/ 119 h 392"/>
                <a:gd name="T12" fmla="*/ 120 w 392"/>
                <a:gd name="T13" fmla="*/ 43 h 392"/>
                <a:gd name="T14" fmla="*/ 120 w 392"/>
                <a:gd name="T15" fmla="*/ 43 h 392"/>
                <a:gd name="T16" fmla="*/ 43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3" y="272"/>
                  </a:moveTo>
                  <a:lnTo>
                    <a:pt x="43" y="272"/>
                  </a:lnTo>
                  <a:cubicBezTo>
                    <a:pt x="85" y="356"/>
                    <a:pt x="188" y="391"/>
                    <a:pt x="272" y="349"/>
                  </a:cubicBezTo>
                  <a:lnTo>
                    <a:pt x="272" y="349"/>
                  </a:lnTo>
                  <a:cubicBezTo>
                    <a:pt x="357" y="306"/>
                    <a:pt x="391" y="204"/>
                    <a:pt x="349" y="119"/>
                  </a:cubicBezTo>
                  <a:lnTo>
                    <a:pt x="349" y="119"/>
                  </a:lnTo>
                  <a:cubicBezTo>
                    <a:pt x="306" y="34"/>
                    <a:pt x="203" y="0"/>
                    <a:pt x="120" y="43"/>
                  </a:cubicBezTo>
                  <a:lnTo>
                    <a:pt x="120" y="43"/>
                  </a:lnTo>
                  <a:cubicBezTo>
                    <a:pt x="35" y="85"/>
                    <a:pt x="0" y="188"/>
                    <a:pt x="43" y="272"/>
                  </a:cubicBezTo>
                </a:path>
              </a:pathLst>
            </a:custGeom>
            <a:solidFill>
              <a:schemeClr val="accent4"/>
            </a:solidFill>
            <a:ln>
              <a:noFill/>
            </a:ln>
            <a:effectLst/>
          </p:spPr>
          <p:txBody>
            <a:bodyPr wrap="none" anchor="ctr"/>
            <a:lstStyle/>
            <a:p>
              <a:endParaRPr lang="es-ES_tradnl"/>
            </a:p>
          </p:txBody>
        </p:sp>
        <p:sp>
          <p:nvSpPr>
            <p:cNvPr id="16" name="Freeform 35">
              <a:extLst>
                <a:ext uri="{FF2B5EF4-FFF2-40B4-BE49-F238E27FC236}">
                  <a16:creationId xmlns:a16="http://schemas.microsoft.com/office/drawing/2014/main" id="{A00B6B8A-C9CC-43AE-9E75-007B74022EAE}"/>
                </a:ext>
              </a:extLst>
            </p:cNvPr>
            <p:cNvSpPr>
              <a:spLocks noChangeArrowheads="1"/>
            </p:cNvSpPr>
            <p:nvPr/>
          </p:nvSpPr>
          <p:spPr bwMode="auto">
            <a:xfrm rot="11369540">
              <a:off x="4897036" y="8934284"/>
              <a:ext cx="286444" cy="284583"/>
            </a:xfrm>
            <a:custGeom>
              <a:avLst/>
              <a:gdLst>
                <a:gd name="T0" fmla="*/ 42 w 392"/>
                <a:gd name="T1" fmla="*/ 272 h 392"/>
                <a:gd name="T2" fmla="*/ 42 w 392"/>
                <a:gd name="T3" fmla="*/ 272 h 392"/>
                <a:gd name="T4" fmla="*/ 272 w 392"/>
                <a:gd name="T5" fmla="*/ 349 h 392"/>
                <a:gd name="T6" fmla="*/ 272 w 392"/>
                <a:gd name="T7" fmla="*/ 349 h 392"/>
                <a:gd name="T8" fmla="*/ 348 w 392"/>
                <a:gd name="T9" fmla="*/ 119 h 392"/>
                <a:gd name="T10" fmla="*/ 348 w 392"/>
                <a:gd name="T11" fmla="*/ 119 h 392"/>
                <a:gd name="T12" fmla="*/ 119 w 392"/>
                <a:gd name="T13" fmla="*/ 43 h 392"/>
                <a:gd name="T14" fmla="*/ 119 w 392"/>
                <a:gd name="T15" fmla="*/ 43 h 392"/>
                <a:gd name="T16" fmla="*/ 42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2" y="272"/>
                  </a:moveTo>
                  <a:lnTo>
                    <a:pt x="42" y="272"/>
                  </a:lnTo>
                  <a:cubicBezTo>
                    <a:pt x="85" y="357"/>
                    <a:pt x="188" y="391"/>
                    <a:pt x="272" y="349"/>
                  </a:cubicBezTo>
                  <a:lnTo>
                    <a:pt x="272" y="349"/>
                  </a:lnTo>
                  <a:cubicBezTo>
                    <a:pt x="356" y="306"/>
                    <a:pt x="391" y="204"/>
                    <a:pt x="348" y="119"/>
                  </a:cubicBezTo>
                  <a:lnTo>
                    <a:pt x="348" y="119"/>
                  </a:lnTo>
                  <a:cubicBezTo>
                    <a:pt x="306" y="35"/>
                    <a:pt x="203" y="0"/>
                    <a:pt x="119" y="43"/>
                  </a:cubicBezTo>
                  <a:lnTo>
                    <a:pt x="119" y="43"/>
                  </a:lnTo>
                  <a:cubicBezTo>
                    <a:pt x="34" y="85"/>
                    <a:pt x="0" y="188"/>
                    <a:pt x="42" y="272"/>
                  </a:cubicBezTo>
                </a:path>
              </a:pathLst>
            </a:custGeom>
            <a:solidFill>
              <a:schemeClr val="accent4"/>
            </a:solidFill>
            <a:ln>
              <a:noFill/>
            </a:ln>
            <a:effectLst/>
          </p:spPr>
          <p:txBody>
            <a:bodyPr wrap="none" anchor="ctr"/>
            <a:lstStyle/>
            <a:p>
              <a:endParaRPr lang="es-ES_tradnl"/>
            </a:p>
          </p:txBody>
        </p:sp>
        <p:sp>
          <p:nvSpPr>
            <p:cNvPr id="17" name="Freeform 36">
              <a:extLst>
                <a:ext uri="{FF2B5EF4-FFF2-40B4-BE49-F238E27FC236}">
                  <a16:creationId xmlns:a16="http://schemas.microsoft.com/office/drawing/2014/main" id="{F42837EC-E867-4C5A-92D2-5FA669A41F69}"/>
                </a:ext>
              </a:extLst>
            </p:cNvPr>
            <p:cNvSpPr>
              <a:spLocks noChangeArrowheads="1"/>
            </p:cNvSpPr>
            <p:nvPr/>
          </p:nvSpPr>
          <p:spPr bwMode="auto">
            <a:xfrm rot="11369540">
              <a:off x="4950087" y="5384855"/>
              <a:ext cx="5899452" cy="3072842"/>
            </a:xfrm>
            <a:custGeom>
              <a:avLst/>
              <a:gdLst>
                <a:gd name="T0" fmla="*/ 42 w 8085"/>
                <a:gd name="T1" fmla="*/ 4120 h 4239"/>
                <a:gd name="T2" fmla="*/ 42 w 8085"/>
                <a:gd name="T3" fmla="*/ 4120 h 4239"/>
                <a:gd name="T4" fmla="*/ 272 w 8085"/>
                <a:gd name="T5" fmla="*/ 4197 h 4239"/>
                <a:gd name="T6" fmla="*/ 7966 w 8085"/>
                <a:gd name="T7" fmla="*/ 348 h 4239"/>
                <a:gd name="T8" fmla="*/ 7966 w 8085"/>
                <a:gd name="T9" fmla="*/ 348 h 4239"/>
                <a:gd name="T10" fmla="*/ 8042 w 8085"/>
                <a:gd name="T11" fmla="*/ 119 h 4239"/>
                <a:gd name="T12" fmla="*/ 8042 w 8085"/>
                <a:gd name="T13" fmla="*/ 119 h 4239"/>
                <a:gd name="T14" fmla="*/ 7813 w 8085"/>
                <a:gd name="T15" fmla="*/ 42 h 4239"/>
                <a:gd name="T16" fmla="*/ 119 w 8085"/>
                <a:gd name="T17" fmla="*/ 3891 h 4239"/>
                <a:gd name="T18" fmla="*/ 119 w 8085"/>
                <a:gd name="T19" fmla="*/ 3891 h 4239"/>
                <a:gd name="T20" fmla="*/ 42 w 8085"/>
                <a:gd name="T21" fmla="*/ 4120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39">
                  <a:moveTo>
                    <a:pt x="42" y="4120"/>
                  </a:moveTo>
                  <a:lnTo>
                    <a:pt x="42" y="4120"/>
                  </a:lnTo>
                  <a:cubicBezTo>
                    <a:pt x="85" y="4204"/>
                    <a:pt x="187" y="4238"/>
                    <a:pt x="272" y="4197"/>
                  </a:cubicBezTo>
                  <a:lnTo>
                    <a:pt x="7966" y="348"/>
                  </a:lnTo>
                  <a:lnTo>
                    <a:pt x="7966" y="348"/>
                  </a:lnTo>
                  <a:cubicBezTo>
                    <a:pt x="8051" y="306"/>
                    <a:pt x="8084" y="203"/>
                    <a:pt x="8042" y="119"/>
                  </a:cubicBezTo>
                  <a:lnTo>
                    <a:pt x="8042" y="119"/>
                  </a:lnTo>
                  <a:cubicBezTo>
                    <a:pt x="8000" y="34"/>
                    <a:pt x="7898" y="0"/>
                    <a:pt x="7813" y="42"/>
                  </a:cubicBezTo>
                  <a:lnTo>
                    <a:pt x="119" y="3891"/>
                  </a:lnTo>
                  <a:lnTo>
                    <a:pt x="119" y="3891"/>
                  </a:lnTo>
                  <a:cubicBezTo>
                    <a:pt x="34" y="3933"/>
                    <a:pt x="0" y="4036"/>
                    <a:pt x="42" y="4120"/>
                  </a:cubicBezTo>
                </a:path>
              </a:pathLst>
            </a:custGeom>
            <a:solidFill>
              <a:schemeClr val="accent6"/>
            </a:solidFill>
            <a:ln>
              <a:noFill/>
            </a:ln>
            <a:effectLst/>
          </p:spPr>
          <p:txBody>
            <a:bodyPr wrap="none" anchor="ctr"/>
            <a:lstStyle/>
            <a:p>
              <a:endParaRPr lang="es-ES_tradnl"/>
            </a:p>
          </p:txBody>
        </p:sp>
        <p:sp>
          <p:nvSpPr>
            <p:cNvPr id="18" name="Freeform 37">
              <a:extLst>
                <a:ext uri="{FF2B5EF4-FFF2-40B4-BE49-F238E27FC236}">
                  <a16:creationId xmlns:a16="http://schemas.microsoft.com/office/drawing/2014/main" id="{8DEAEE0E-98D3-413E-80F6-E6DF5130BA46}"/>
                </a:ext>
              </a:extLst>
            </p:cNvPr>
            <p:cNvSpPr>
              <a:spLocks noChangeArrowheads="1"/>
            </p:cNvSpPr>
            <p:nvPr/>
          </p:nvSpPr>
          <p:spPr bwMode="auto">
            <a:xfrm rot="11369540">
              <a:off x="6276581" y="6249359"/>
              <a:ext cx="621163" cy="450856"/>
            </a:xfrm>
            <a:custGeom>
              <a:avLst/>
              <a:gdLst>
                <a:gd name="T0" fmla="*/ 42 w 849"/>
                <a:gd name="T1" fmla="*/ 501 h 620"/>
                <a:gd name="T2" fmla="*/ 42 w 849"/>
                <a:gd name="T3" fmla="*/ 501 h 620"/>
                <a:gd name="T4" fmla="*/ 271 w 849"/>
                <a:gd name="T5" fmla="*/ 577 h 620"/>
                <a:gd name="T6" fmla="*/ 729 w 849"/>
                <a:gd name="T7" fmla="*/ 348 h 620"/>
                <a:gd name="T8" fmla="*/ 729 w 849"/>
                <a:gd name="T9" fmla="*/ 348 h 620"/>
                <a:gd name="T10" fmla="*/ 805 w 849"/>
                <a:gd name="T11" fmla="*/ 118 h 620"/>
                <a:gd name="T12" fmla="*/ 805 w 849"/>
                <a:gd name="T13" fmla="*/ 118 h 620"/>
                <a:gd name="T14" fmla="*/ 576 w 849"/>
                <a:gd name="T15" fmla="*/ 42 h 620"/>
                <a:gd name="T16" fmla="*/ 118 w 849"/>
                <a:gd name="T17" fmla="*/ 271 h 620"/>
                <a:gd name="T18" fmla="*/ 118 w 849"/>
                <a:gd name="T19" fmla="*/ 271 h 620"/>
                <a:gd name="T20" fmla="*/ 42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2" y="501"/>
                  </a:moveTo>
                  <a:lnTo>
                    <a:pt x="42" y="501"/>
                  </a:lnTo>
                  <a:cubicBezTo>
                    <a:pt x="84" y="584"/>
                    <a:pt x="187" y="619"/>
                    <a:pt x="271" y="577"/>
                  </a:cubicBezTo>
                  <a:lnTo>
                    <a:pt x="729" y="348"/>
                  </a:lnTo>
                  <a:lnTo>
                    <a:pt x="729" y="348"/>
                  </a:lnTo>
                  <a:cubicBezTo>
                    <a:pt x="813" y="306"/>
                    <a:pt x="848" y="203"/>
                    <a:pt x="805" y="118"/>
                  </a:cubicBezTo>
                  <a:lnTo>
                    <a:pt x="805" y="118"/>
                  </a:lnTo>
                  <a:cubicBezTo>
                    <a:pt x="763" y="34"/>
                    <a:pt x="660" y="0"/>
                    <a:pt x="576" y="42"/>
                  </a:cubicBezTo>
                  <a:lnTo>
                    <a:pt x="118" y="271"/>
                  </a:lnTo>
                  <a:lnTo>
                    <a:pt x="118" y="271"/>
                  </a:lnTo>
                  <a:cubicBezTo>
                    <a:pt x="33" y="313"/>
                    <a:pt x="0" y="416"/>
                    <a:pt x="42" y="501"/>
                  </a:cubicBezTo>
                </a:path>
              </a:pathLst>
            </a:custGeom>
            <a:solidFill>
              <a:schemeClr val="accent3"/>
            </a:solidFill>
            <a:ln>
              <a:noFill/>
            </a:ln>
            <a:effectLst/>
          </p:spPr>
          <p:txBody>
            <a:bodyPr wrap="none" anchor="ctr"/>
            <a:lstStyle/>
            <a:p>
              <a:endParaRPr lang="es-ES_tradnl"/>
            </a:p>
          </p:txBody>
        </p:sp>
        <p:sp>
          <p:nvSpPr>
            <p:cNvPr id="19" name="Freeform 38">
              <a:extLst>
                <a:ext uri="{FF2B5EF4-FFF2-40B4-BE49-F238E27FC236}">
                  <a16:creationId xmlns:a16="http://schemas.microsoft.com/office/drawing/2014/main" id="{C48848FD-AE6B-4123-8D48-35EB26378CC8}"/>
                </a:ext>
              </a:extLst>
            </p:cNvPr>
            <p:cNvSpPr>
              <a:spLocks noChangeArrowheads="1"/>
            </p:cNvSpPr>
            <p:nvPr/>
          </p:nvSpPr>
          <p:spPr bwMode="auto">
            <a:xfrm rot="11369540">
              <a:off x="4108581" y="7789124"/>
              <a:ext cx="553576" cy="415681"/>
            </a:xfrm>
            <a:custGeom>
              <a:avLst/>
              <a:gdLst>
                <a:gd name="T0" fmla="*/ 43 w 758"/>
                <a:gd name="T1" fmla="*/ 455 h 574"/>
                <a:gd name="T2" fmla="*/ 43 w 758"/>
                <a:gd name="T3" fmla="*/ 455 h 574"/>
                <a:gd name="T4" fmla="*/ 272 w 758"/>
                <a:gd name="T5" fmla="*/ 531 h 574"/>
                <a:gd name="T6" fmla="*/ 638 w 758"/>
                <a:gd name="T7" fmla="*/ 348 h 574"/>
                <a:gd name="T8" fmla="*/ 638 w 758"/>
                <a:gd name="T9" fmla="*/ 348 h 574"/>
                <a:gd name="T10" fmla="*/ 714 w 758"/>
                <a:gd name="T11" fmla="*/ 119 h 574"/>
                <a:gd name="T12" fmla="*/ 714 w 758"/>
                <a:gd name="T13" fmla="*/ 119 h 574"/>
                <a:gd name="T14" fmla="*/ 485 w 758"/>
                <a:gd name="T15" fmla="*/ 42 h 574"/>
                <a:gd name="T16" fmla="*/ 119 w 758"/>
                <a:gd name="T17" fmla="*/ 225 h 574"/>
                <a:gd name="T18" fmla="*/ 119 w 758"/>
                <a:gd name="T19" fmla="*/ 225 h 574"/>
                <a:gd name="T20" fmla="*/ 43 w 758"/>
                <a:gd name="T21" fmla="*/ 45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74">
                  <a:moveTo>
                    <a:pt x="43" y="455"/>
                  </a:moveTo>
                  <a:lnTo>
                    <a:pt x="43" y="455"/>
                  </a:lnTo>
                  <a:cubicBezTo>
                    <a:pt x="85" y="539"/>
                    <a:pt x="188" y="573"/>
                    <a:pt x="272" y="531"/>
                  </a:cubicBezTo>
                  <a:lnTo>
                    <a:pt x="638" y="348"/>
                  </a:lnTo>
                  <a:lnTo>
                    <a:pt x="638" y="348"/>
                  </a:lnTo>
                  <a:cubicBezTo>
                    <a:pt x="723" y="305"/>
                    <a:pt x="757" y="203"/>
                    <a:pt x="714" y="119"/>
                  </a:cubicBezTo>
                  <a:lnTo>
                    <a:pt x="714" y="119"/>
                  </a:lnTo>
                  <a:cubicBezTo>
                    <a:pt x="672" y="34"/>
                    <a:pt x="569" y="0"/>
                    <a:pt x="485" y="42"/>
                  </a:cubicBezTo>
                  <a:lnTo>
                    <a:pt x="119" y="225"/>
                  </a:lnTo>
                  <a:lnTo>
                    <a:pt x="119" y="225"/>
                  </a:lnTo>
                  <a:cubicBezTo>
                    <a:pt x="34" y="267"/>
                    <a:pt x="0" y="370"/>
                    <a:pt x="43" y="455"/>
                  </a:cubicBezTo>
                </a:path>
              </a:pathLst>
            </a:custGeom>
            <a:solidFill>
              <a:schemeClr val="accent6"/>
            </a:solidFill>
            <a:ln>
              <a:noFill/>
            </a:ln>
            <a:effectLst/>
          </p:spPr>
          <p:txBody>
            <a:bodyPr wrap="none" anchor="ctr"/>
            <a:lstStyle/>
            <a:p>
              <a:endParaRPr lang="es-ES_tradnl"/>
            </a:p>
          </p:txBody>
        </p:sp>
        <p:sp>
          <p:nvSpPr>
            <p:cNvPr id="20" name="Freeform 39">
              <a:extLst>
                <a:ext uri="{FF2B5EF4-FFF2-40B4-BE49-F238E27FC236}">
                  <a16:creationId xmlns:a16="http://schemas.microsoft.com/office/drawing/2014/main" id="{547C278D-65E2-4AC0-B77B-4CD18A67660E}"/>
                </a:ext>
              </a:extLst>
            </p:cNvPr>
            <p:cNvSpPr>
              <a:spLocks noChangeArrowheads="1"/>
            </p:cNvSpPr>
            <p:nvPr/>
          </p:nvSpPr>
          <p:spPr bwMode="auto">
            <a:xfrm rot="11369540">
              <a:off x="5737739" y="5570829"/>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21" name="Freeform 40">
              <a:extLst>
                <a:ext uri="{FF2B5EF4-FFF2-40B4-BE49-F238E27FC236}">
                  <a16:creationId xmlns:a16="http://schemas.microsoft.com/office/drawing/2014/main" id="{C5391069-39ED-4242-96F9-7FA18E234ACE}"/>
                </a:ext>
              </a:extLst>
            </p:cNvPr>
            <p:cNvSpPr>
              <a:spLocks noChangeArrowheads="1"/>
            </p:cNvSpPr>
            <p:nvPr/>
          </p:nvSpPr>
          <p:spPr bwMode="auto">
            <a:xfrm rot="11369540">
              <a:off x="4840522" y="7961449"/>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22" name="Freeform 41">
              <a:extLst>
                <a:ext uri="{FF2B5EF4-FFF2-40B4-BE49-F238E27FC236}">
                  <a16:creationId xmlns:a16="http://schemas.microsoft.com/office/drawing/2014/main" id="{9396F293-66AB-4D06-AFEB-1C67E7AC8CC1}"/>
                </a:ext>
              </a:extLst>
            </p:cNvPr>
            <p:cNvSpPr>
              <a:spLocks noChangeArrowheads="1"/>
            </p:cNvSpPr>
            <p:nvPr/>
          </p:nvSpPr>
          <p:spPr bwMode="auto">
            <a:xfrm rot="11369540">
              <a:off x="4440513" y="8216642"/>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23" name="Freeform 42">
              <a:extLst>
                <a:ext uri="{FF2B5EF4-FFF2-40B4-BE49-F238E27FC236}">
                  <a16:creationId xmlns:a16="http://schemas.microsoft.com/office/drawing/2014/main" id="{F925C8DA-460A-4E05-9980-30BAB18AE377}"/>
                </a:ext>
              </a:extLst>
            </p:cNvPr>
            <p:cNvSpPr>
              <a:spLocks noChangeArrowheads="1"/>
            </p:cNvSpPr>
            <p:nvPr/>
          </p:nvSpPr>
          <p:spPr bwMode="auto">
            <a:xfrm rot="11369540">
              <a:off x="11891224" y="5943648"/>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sp>
          <p:nvSpPr>
            <p:cNvPr id="24" name="Freeform 43">
              <a:extLst>
                <a:ext uri="{FF2B5EF4-FFF2-40B4-BE49-F238E27FC236}">
                  <a16:creationId xmlns:a16="http://schemas.microsoft.com/office/drawing/2014/main" id="{3FAD494D-BEEB-48FB-9EB2-10E2FD1ECFAD}"/>
                </a:ext>
              </a:extLst>
            </p:cNvPr>
            <p:cNvSpPr>
              <a:spLocks noChangeArrowheads="1"/>
            </p:cNvSpPr>
            <p:nvPr/>
          </p:nvSpPr>
          <p:spPr bwMode="auto">
            <a:xfrm rot="11369540">
              <a:off x="-2422178" y="5388390"/>
              <a:ext cx="5139894" cy="2695531"/>
            </a:xfrm>
            <a:custGeom>
              <a:avLst/>
              <a:gdLst>
                <a:gd name="T0" fmla="*/ 43 w 7042"/>
                <a:gd name="T1" fmla="*/ 3598 h 3717"/>
                <a:gd name="T2" fmla="*/ 43 w 7042"/>
                <a:gd name="T3" fmla="*/ 3598 h 3717"/>
                <a:gd name="T4" fmla="*/ 271 w 7042"/>
                <a:gd name="T5" fmla="*/ 3674 h 3717"/>
                <a:gd name="T6" fmla="*/ 6923 w 7042"/>
                <a:gd name="T7" fmla="*/ 348 h 3717"/>
                <a:gd name="T8" fmla="*/ 6923 w 7042"/>
                <a:gd name="T9" fmla="*/ 348 h 3717"/>
                <a:gd name="T10" fmla="*/ 6999 w 7042"/>
                <a:gd name="T11" fmla="*/ 119 h 3717"/>
                <a:gd name="T12" fmla="*/ 6999 w 7042"/>
                <a:gd name="T13" fmla="*/ 119 h 3717"/>
                <a:gd name="T14" fmla="*/ 6770 w 7042"/>
                <a:gd name="T15" fmla="*/ 43 h 3717"/>
                <a:gd name="T16" fmla="*/ 119 w 7042"/>
                <a:gd name="T17" fmla="*/ 3369 h 3717"/>
                <a:gd name="T18" fmla="*/ 119 w 7042"/>
                <a:gd name="T19" fmla="*/ 3369 h 3717"/>
                <a:gd name="T20" fmla="*/ 43 w 7042"/>
                <a:gd name="T21" fmla="*/ 3598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3" y="3598"/>
                  </a:moveTo>
                  <a:lnTo>
                    <a:pt x="43" y="3598"/>
                  </a:lnTo>
                  <a:cubicBezTo>
                    <a:pt x="85" y="3682"/>
                    <a:pt x="187" y="3716"/>
                    <a:pt x="271" y="3674"/>
                  </a:cubicBezTo>
                  <a:lnTo>
                    <a:pt x="6923" y="348"/>
                  </a:lnTo>
                  <a:lnTo>
                    <a:pt x="6923" y="348"/>
                  </a:lnTo>
                  <a:cubicBezTo>
                    <a:pt x="7007" y="306"/>
                    <a:pt x="7041" y="203"/>
                    <a:pt x="6999" y="119"/>
                  </a:cubicBezTo>
                  <a:lnTo>
                    <a:pt x="6999" y="119"/>
                  </a:lnTo>
                  <a:cubicBezTo>
                    <a:pt x="6957" y="34"/>
                    <a:pt x="6854" y="0"/>
                    <a:pt x="6770" y="43"/>
                  </a:cubicBezTo>
                  <a:lnTo>
                    <a:pt x="119" y="3369"/>
                  </a:lnTo>
                  <a:lnTo>
                    <a:pt x="119" y="3369"/>
                  </a:lnTo>
                  <a:cubicBezTo>
                    <a:pt x="34" y="3411"/>
                    <a:pt x="0" y="3513"/>
                    <a:pt x="43" y="3598"/>
                  </a:cubicBezTo>
                </a:path>
              </a:pathLst>
            </a:custGeom>
            <a:solidFill>
              <a:srgbClr val="002B6A"/>
            </a:solidFill>
            <a:ln>
              <a:noFill/>
            </a:ln>
            <a:effectLst/>
          </p:spPr>
          <p:txBody>
            <a:bodyPr wrap="none" anchor="ctr"/>
            <a:lstStyle/>
            <a:p>
              <a:endParaRPr lang="es-ES_tradnl"/>
            </a:p>
          </p:txBody>
        </p:sp>
        <p:sp>
          <p:nvSpPr>
            <p:cNvPr id="25" name="Freeform 44">
              <a:extLst>
                <a:ext uri="{FF2B5EF4-FFF2-40B4-BE49-F238E27FC236}">
                  <a16:creationId xmlns:a16="http://schemas.microsoft.com/office/drawing/2014/main" id="{A8E9DD77-D022-4677-8325-00DDF6BEBADE}"/>
                </a:ext>
              </a:extLst>
            </p:cNvPr>
            <p:cNvSpPr>
              <a:spLocks noChangeArrowheads="1"/>
            </p:cNvSpPr>
            <p:nvPr/>
          </p:nvSpPr>
          <p:spPr bwMode="auto">
            <a:xfrm rot="11369540">
              <a:off x="79403" y="6016859"/>
              <a:ext cx="5899452" cy="3076040"/>
            </a:xfrm>
            <a:custGeom>
              <a:avLst/>
              <a:gdLst>
                <a:gd name="T0" fmla="*/ 8042 w 8085"/>
                <a:gd name="T1" fmla="*/ 119 h 4240"/>
                <a:gd name="T2" fmla="*/ 8042 w 8085"/>
                <a:gd name="T3" fmla="*/ 119 h 4240"/>
                <a:gd name="T4" fmla="*/ 7813 w 8085"/>
                <a:gd name="T5" fmla="*/ 43 h 4240"/>
                <a:gd name="T6" fmla="*/ 118 w 8085"/>
                <a:gd name="T7" fmla="*/ 3891 h 4240"/>
                <a:gd name="T8" fmla="*/ 118 w 8085"/>
                <a:gd name="T9" fmla="*/ 3891 h 4240"/>
                <a:gd name="T10" fmla="*/ 42 w 8085"/>
                <a:gd name="T11" fmla="*/ 4121 h 4240"/>
                <a:gd name="T12" fmla="*/ 42 w 8085"/>
                <a:gd name="T13" fmla="*/ 4121 h 4240"/>
                <a:gd name="T14" fmla="*/ 271 w 8085"/>
                <a:gd name="T15" fmla="*/ 4197 h 4240"/>
                <a:gd name="T16" fmla="*/ 7966 w 8085"/>
                <a:gd name="T17" fmla="*/ 348 h 4240"/>
                <a:gd name="T18" fmla="*/ 7966 w 8085"/>
                <a:gd name="T19" fmla="*/ 348 h 4240"/>
                <a:gd name="T20" fmla="*/ 8042 w 8085"/>
                <a:gd name="T21" fmla="*/ 119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8042" y="119"/>
                  </a:moveTo>
                  <a:lnTo>
                    <a:pt x="8042" y="119"/>
                  </a:lnTo>
                  <a:cubicBezTo>
                    <a:pt x="7999" y="35"/>
                    <a:pt x="7897" y="0"/>
                    <a:pt x="7813" y="43"/>
                  </a:cubicBezTo>
                  <a:lnTo>
                    <a:pt x="118" y="3891"/>
                  </a:lnTo>
                  <a:lnTo>
                    <a:pt x="118" y="3891"/>
                  </a:lnTo>
                  <a:cubicBezTo>
                    <a:pt x="34" y="3933"/>
                    <a:pt x="0" y="4036"/>
                    <a:pt x="42" y="4121"/>
                  </a:cubicBezTo>
                  <a:lnTo>
                    <a:pt x="42" y="4121"/>
                  </a:lnTo>
                  <a:cubicBezTo>
                    <a:pt x="84" y="4204"/>
                    <a:pt x="187" y="4239"/>
                    <a:pt x="271" y="4197"/>
                  </a:cubicBezTo>
                  <a:lnTo>
                    <a:pt x="7966" y="348"/>
                  </a:lnTo>
                  <a:lnTo>
                    <a:pt x="7966" y="348"/>
                  </a:lnTo>
                  <a:cubicBezTo>
                    <a:pt x="8050" y="306"/>
                    <a:pt x="8084" y="204"/>
                    <a:pt x="8042" y="119"/>
                  </a:cubicBezTo>
                </a:path>
              </a:pathLst>
            </a:custGeom>
            <a:solidFill>
              <a:schemeClr val="accent3"/>
            </a:solidFill>
            <a:ln>
              <a:noFill/>
            </a:ln>
            <a:effectLst/>
          </p:spPr>
          <p:txBody>
            <a:bodyPr wrap="none" anchor="ctr"/>
            <a:lstStyle/>
            <a:p>
              <a:endParaRPr lang="es-ES_tradnl"/>
            </a:p>
          </p:txBody>
        </p:sp>
        <p:sp>
          <p:nvSpPr>
            <p:cNvPr id="26" name="Freeform 45">
              <a:extLst>
                <a:ext uri="{FF2B5EF4-FFF2-40B4-BE49-F238E27FC236}">
                  <a16:creationId xmlns:a16="http://schemas.microsoft.com/office/drawing/2014/main" id="{154063E7-47BB-4035-9BBD-924BBACD7656}"/>
                </a:ext>
              </a:extLst>
            </p:cNvPr>
            <p:cNvSpPr>
              <a:spLocks noChangeArrowheads="1"/>
            </p:cNvSpPr>
            <p:nvPr/>
          </p:nvSpPr>
          <p:spPr bwMode="auto">
            <a:xfrm rot="11369540">
              <a:off x="-1874015" y="833201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3"/>
            </a:solidFill>
            <a:ln>
              <a:noFill/>
            </a:ln>
            <a:effectLst/>
          </p:spPr>
          <p:txBody>
            <a:bodyPr wrap="none" anchor="ctr"/>
            <a:lstStyle/>
            <a:p>
              <a:endParaRPr lang="es-ES_tradnl"/>
            </a:p>
          </p:txBody>
        </p:sp>
        <p:sp>
          <p:nvSpPr>
            <p:cNvPr id="27" name="Freeform 46">
              <a:extLst>
                <a:ext uri="{FF2B5EF4-FFF2-40B4-BE49-F238E27FC236}">
                  <a16:creationId xmlns:a16="http://schemas.microsoft.com/office/drawing/2014/main" id="{882FACE1-3D07-4BE0-AAE5-4E8B1EC212DC}"/>
                </a:ext>
              </a:extLst>
            </p:cNvPr>
            <p:cNvSpPr>
              <a:spLocks noChangeArrowheads="1"/>
            </p:cNvSpPr>
            <p:nvPr/>
          </p:nvSpPr>
          <p:spPr bwMode="auto">
            <a:xfrm rot="11369540">
              <a:off x="-736290" y="6695649"/>
              <a:ext cx="5902672" cy="3072844"/>
            </a:xfrm>
            <a:custGeom>
              <a:avLst/>
              <a:gdLst>
                <a:gd name="T0" fmla="*/ 42 w 8086"/>
                <a:gd name="T1" fmla="*/ 4119 h 4239"/>
                <a:gd name="T2" fmla="*/ 42 w 8086"/>
                <a:gd name="T3" fmla="*/ 4119 h 4239"/>
                <a:gd name="T4" fmla="*/ 271 w 8086"/>
                <a:gd name="T5" fmla="*/ 4196 h 4239"/>
                <a:gd name="T6" fmla="*/ 7966 w 8086"/>
                <a:gd name="T7" fmla="*/ 348 h 4239"/>
                <a:gd name="T8" fmla="*/ 7966 w 8086"/>
                <a:gd name="T9" fmla="*/ 348 h 4239"/>
                <a:gd name="T10" fmla="*/ 8042 w 8086"/>
                <a:gd name="T11" fmla="*/ 119 h 4239"/>
                <a:gd name="T12" fmla="*/ 8042 w 8086"/>
                <a:gd name="T13" fmla="*/ 119 h 4239"/>
                <a:gd name="T14" fmla="*/ 7813 w 8086"/>
                <a:gd name="T15" fmla="*/ 42 h 4239"/>
                <a:gd name="T16" fmla="*/ 119 w 8086"/>
                <a:gd name="T17" fmla="*/ 3891 h 4239"/>
                <a:gd name="T18" fmla="*/ 119 w 8086"/>
                <a:gd name="T19" fmla="*/ 3891 h 4239"/>
                <a:gd name="T20" fmla="*/ 42 w 8086"/>
                <a:gd name="T21" fmla="*/ 4119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42" y="4119"/>
                  </a:moveTo>
                  <a:lnTo>
                    <a:pt x="42" y="4119"/>
                  </a:lnTo>
                  <a:cubicBezTo>
                    <a:pt x="85" y="4204"/>
                    <a:pt x="187" y="4238"/>
                    <a:pt x="271" y="4196"/>
                  </a:cubicBezTo>
                  <a:lnTo>
                    <a:pt x="7966" y="348"/>
                  </a:lnTo>
                  <a:lnTo>
                    <a:pt x="7966" y="348"/>
                  </a:lnTo>
                  <a:cubicBezTo>
                    <a:pt x="8050" y="305"/>
                    <a:pt x="8085" y="203"/>
                    <a:pt x="8042" y="119"/>
                  </a:cubicBezTo>
                  <a:lnTo>
                    <a:pt x="8042" y="119"/>
                  </a:lnTo>
                  <a:cubicBezTo>
                    <a:pt x="8000" y="34"/>
                    <a:pt x="7898" y="0"/>
                    <a:pt x="7813" y="42"/>
                  </a:cubicBezTo>
                  <a:lnTo>
                    <a:pt x="119" y="3891"/>
                  </a:lnTo>
                  <a:lnTo>
                    <a:pt x="119" y="3891"/>
                  </a:lnTo>
                  <a:cubicBezTo>
                    <a:pt x="34" y="3933"/>
                    <a:pt x="0" y="4035"/>
                    <a:pt x="42" y="4119"/>
                  </a:cubicBezTo>
                </a:path>
              </a:pathLst>
            </a:custGeom>
            <a:solidFill>
              <a:schemeClr val="accent5"/>
            </a:solidFill>
            <a:ln>
              <a:noFill/>
            </a:ln>
            <a:effectLst/>
          </p:spPr>
          <p:txBody>
            <a:bodyPr wrap="none" anchor="ctr"/>
            <a:lstStyle/>
            <a:p>
              <a:endParaRPr lang="es-ES_tradnl"/>
            </a:p>
          </p:txBody>
        </p:sp>
        <p:sp>
          <p:nvSpPr>
            <p:cNvPr id="28" name="Freeform 47">
              <a:extLst>
                <a:ext uri="{FF2B5EF4-FFF2-40B4-BE49-F238E27FC236}">
                  <a16:creationId xmlns:a16="http://schemas.microsoft.com/office/drawing/2014/main" id="{8AABDEDB-1C78-4AA9-8725-78FBC73285D4}"/>
                </a:ext>
              </a:extLst>
            </p:cNvPr>
            <p:cNvSpPr>
              <a:spLocks noChangeArrowheads="1"/>
            </p:cNvSpPr>
            <p:nvPr/>
          </p:nvSpPr>
          <p:spPr bwMode="auto">
            <a:xfrm rot="11369540">
              <a:off x="5450840" y="6868223"/>
              <a:ext cx="753122" cy="518002"/>
            </a:xfrm>
            <a:custGeom>
              <a:avLst/>
              <a:gdLst>
                <a:gd name="T0" fmla="*/ 42 w 1033"/>
                <a:gd name="T1" fmla="*/ 593 h 713"/>
                <a:gd name="T2" fmla="*/ 42 w 1033"/>
                <a:gd name="T3" fmla="*/ 593 h 713"/>
                <a:gd name="T4" fmla="*/ 272 w 1033"/>
                <a:gd name="T5" fmla="*/ 669 h 713"/>
                <a:gd name="T6" fmla="*/ 913 w 1033"/>
                <a:gd name="T7" fmla="*/ 349 h 713"/>
                <a:gd name="T8" fmla="*/ 913 w 1033"/>
                <a:gd name="T9" fmla="*/ 349 h 713"/>
                <a:gd name="T10" fmla="*/ 989 w 1033"/>
                <a:gd name="T11" fmla="*/ 120 h 713"/>
                <a:gd name="T12" fmla="*/ 989 w 1033"/>
                <a:gd name="T13" fmla="*/ 120 h 713"/>
                <a:gd name="T14" fmla="*/ 760 w 1033"/>
                <a:gd name="T15" fmla="*/ 43 h 713"/>
                <a:gd name="T16" fmla="*/ 119 w 1033"/>
                <a:gd name="T17" fmla="*/ 363 h 713"/>
                <a:gd name="T18" fmla="*/ 119 w 1033"/>
                <a:gd name="T19" fmla="*/ 363 h 713"/>
                <a:gd name="T20" fmla="*/ 42 w 1033"/>
                <a:gd name="T21" fmla="*/ 59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3" h="713">
                  <a:moveTo>
                    <a:pt x="42" y="593"/>
                  </a:moveTo>
                  <a:lnTo>
                    <a:pt x="42" y="593"/>
                  </a:lnTo>
                  <a:cubicBezTo>
                    <a:pt x="84" y="678"/>
                    <a:pt x="187" y="712"/>
                    <a:pt x="272" y="669"/>
                  </a:cubicBezTo>
                  <a:lnTo>
                    <a:pt x="913" y="349"/>
                  </a:lnTo>
                  <a:lnTo>
                    <a:pt x="913" y="349"/>
                  </a:lnTo>
                  <a:cubicBezTo>
                    <a:pt x="997" y="306"/>
                    <a:pt x="1032" y="204"/>
                    <a:pt x="989" y="120"/>
                  </a:cubicBezTo>
                  <a:lnTo>
                    <a:pt x="989" y="120"/>
                  </a:lnTo>
                  <a:cubicBezTo>
                    <a:pt x="947" y="35"/>
                    <a:pt x="844" y="0"/>
                    <a:pt x="760" y="43"/>
                  </a:cubicBezTo>
                  <a:lnTo>
                    <a:pt x="119" y="363"/>
                  </a:lnTo>
                  <a:lnTo>
                    <a:pt x="119" y="363"/>
                  </a:lnTo>
                  <a:cubicBezTo>
                    <a:pt x="34" y="406"/>
                    <a:pt x="0" y="508"/>
                    <a:pt x="42" y="593"/>
                  </a:cubicBezTo>
                </a:path>
              </a:pathLst>
            </a:custGeom>
            <a:solidFill>
              <a:schemeClr val="accent5"/>
            </a:solidFill>
            <a:ln>
              <a:noFill/>
            </a:ln>
            <a:effectLst/>
          </p:spPr>
          <p:txBody>
            <a:bodyPr wrap="none" anchor="ctr"/>
            <a:lstStyle/>
            <a:p>
              <a:endParaRPr lang="es-ES_tradnl"/>
            </a:p>
          </p:txBody>
        </p:sp>
        <p:sp>
          <p:nvSpPr>
            <p:cNvPr id="30" name="Freeform 48">
              <a:extLst>
                <a:ext uri="{FF2B5EF4-FFF2-40B4-BE49-F238E27FC236}">
                  <a16:creationId xmlns:a16="http://schemas.microsoft.com/office/drawing/2014/main" id="{929358BD-69D7-4F26-B02B-E29783D8231F}"/>
                </a:ext>
              </a:extLst>
            </p:cNvPr>
            <p:cNvSpPr>
              <a:spLocks noChangeArrowheads="1"/>
            </p:cNvSpPr>
            <p:nvPr/>
          </p:nvSpPr>
          <p:spPr bwMode="auto">
            <a:xfrm rot="11369540">
              <a:off x="-1269817" y="9108201"/>
              <a:ext cx="286442" cy="284581"/>
            </a:xfrm>
            <a:custGeom>
              <a:avLst/>
              <a:gdLst>
                <a:gd name="T0" fmla="*/ 42 w 391"/>
                <a:gd name="T1" fmla="*/ 272 h 392"/>
                <a:gd name="T2" fmla="*/ 42 w 391"/>
                <a:gd name="T3" fmla="*/ 272 h 392"/>
                <a:gd name="T4" fmla="*/ 272 w 391"/>
                <a:gd name="T5" fmla="*/ 349 h 392"/>
                <a:gd name="T6" fmla="*/ 272 w 391"/>
                <a:gd name="T7" fmla="*/ 349 h 392"/>
                <a:gd name="T8" fmla="*/ 348 w 391"/>
                <a:gd name="T9" fmla="*/ 119 h 392"/>
                <a:gd name="T10" fmla="*/ 348 w 391"/>
                <a:gd name="T11" fmla="*/ 119 h 392"/>
                <a:gd name="T12" fmla="*/ 118 w 391"/>
                <a:gd name="T13" fmla="*/ 43 h 392"/>
                <a:gd name="T14" fmla="*/ 118 w 391"/>
                <a:gd name="T15" fmla="*/ 43 h 392"/>
                <a:gd name="T16" fmla="*/ 42 w 391"/>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2">
                  <a:moveTo>
                    <a:pt x="42" y="272"/>
                  </a:moveTo>
                  <a:lnTo>
                    <a:pt x="42" y="272"/>
                  </a:lnTo>
                  <a:cubicBezTo>
                    <a:pt x="84" y="357"/>
                    <a:pt x="187" y="391"/>
                    <a:pt x="272" y="349"/>
                  </a:cubicBezTo>
                  <a:lnTo>
                    <a:pt x="272" y="349"/>
                  </a:lnTo>
                  <a:cubicBezTo>
                    <a:pt x="356" y="306"/>
                    <a:pt x="390" y="203"/>
                    <a:pt x="348" y="119"/>
                  </a:cubicBezTo>
                  <a:lnTo>
                    <a:pt x="348" y="119"/>
                  </a:lnTo>
                  <a:cubicBezTo>
                    <a:pt x="306" y="35"/>
                    <a:pt x="203" y="0"/>
                    <a:pt x="118" y="43"/>
                  </a:cubicBezTo>
                  <a:lnTo>
                    <a:pt x="118" y="43"/>
                  </a:lnTo>
                  <a:cubicBezTo>
                    <a:pt x="34" y="85"/>
                    <a:pt x="0" y="188"/>
                    <a:pt x="42" y="272"/>
                  </a:cubicBezTo>
                </a:path>
              </a:pathLst>
            </a:custGeom>
            <a:solidFill>
              <a:schemeClr val="accent5"/>
            </a:solidFill>
            <a:ln>
              <a:noFill/>
            </a:ln>
            <a:effectLst/>
          </p:spPr>
          <p:txBody>
            <a:bodyPr wrap="none" anchor="ctr"/>
            <a:lstStyle/>
            <a:p>
              <a:endParaRPr lang="es-ES_tradnl"/>
            </a:p>
          </p:txBody>
        </p:sp>
        <p:sp>
          <p:nvSpPr>
            <p:cNvPr id="31" name="Freeform 49">
              <a:extLst>
                <a:ext uri="{FF2B5EF4-FFF2-40B4-BE49-F238E27FC236}">
                  <a16:creationId xmlns:a16="http://schemas.microsoft.com/office/drawing/2014/main" id="{6A1BCCF6-4714-456D-9A65-9B9EA7BEC722}"/>
                </a:ext>
              </a:extLst>
            </p:cNvPr>
            <p:cNvSpPr>
              <a:spLocks noChangeArrowheads="1"/>
            </p:cNvSpPr>
            <p:nvPr/>
          </p:nvSpPr>
          <p:spPr bwMode="auto">
            <a:xfrm rot="11369540">
              <a:off x="-517326" y="5651286"/>
              <a:ext cx="5139894" cy="2695531"/>
            </a:xfrm>
            <a:custGeom>
              <a:avLst/>
              <a:gdLst>
                <a:gd name="T0" fmla="*/ 42 w 7042"/>
                <a:gd name="T1" fmla="*/ 3597 h 3717"/>
                <a:gd name="T2" fmla="*/ 42 w 7042"/>
                <a:gd name="T3" fmla="*/ 3597 h 3717"/>
                <a:gd name="T4" fmla="*/ 272 w 7042"/>
                <a:gd name="T5" fmla="*/ 3674 h 3717"/>
                <a:gd name="T6" fmla="*/ 6922 w 7042"/>
                <a:gd name="T7" fmla="*/ 348 h 3717"/>
                <a:gd name="T8" fmla="*/ 6922 w 7042"/>
                <a:gd name="T9" fmla="*/ 348 h 3717"/>
                <a:gd name="T10" fmla="*/ 6998 w 7042"/>
                <a:gd name="T11" fmla="*/ 118 h 3717"/>
                <a:gd name="T12" fmla="*/ 6998 w 7042"/>
                <a:gd name="T13" fmla="*/ 118 h 3717"/>
                <a:gd name="T14" fmla="*/ 6770 w 7042"/>
                <a:gd name="T15" fmla="*/ 42 h 3717"/>
                <a:gd name="T16" fmla="*/ 119 w 7042"/>
                <a:gd name="T17" fmla="*/ 3368 h 3717"/>
                <a:gd name="T18" fmla="*/ 119 w 7042"/>
                <a:gd name="T19" fmla="*/ 3368 h 3717"/>
                <a:gd name="T20" fmla="*/ 42 w 7042"/>
                <a:gd name="T21" fmla="*/ 3597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2" y="3597"/>
                  </a:moveTo>
                  <a:lnTo>
                    <a:pt x="42" y="3597"/>
                  </a:lnTo>
                  <a:cubicBezTo>
                    <a:pt x="84" y="3682"/>
                    <a:pt x="187" y="3716"/>
                    <a:pt x="272" y="3674"/>
                  </a:cubicBezTo>
                  <a:lnTo>
                    <a:pt x="6922" y="348"/>
                  </a:lnTo>
                  <a:lnTo>
                    <a:pt x="6922" y="348"/>
                  </a:lnTo>
                  <a:cubicBezTo>
                    <a:pt x="7007" y="305"/>
                    <a:pt x="7041" y="203"/>
                    <a:pt x="6998" y="118"/>
                  </a:cubicBezTo>
                  <a:lnTo>
                    <a:pt x="6998" y="118"/>
                  </a:lnTo>
                  <a:cubicBezTo>
                    <a:pt x="6957" y="33"/>
                    <a:pt x="6854" y="0"/>
                    <a:pt x="6770" y="42"/>
                  </a:cubicBezTo>
                  <a:lnTo>
                    <a:pt x="119" y="3368"/>
                  </a:lnTo>
                  <a:lnTo>
                    <a:pt x="119" y="3368"/>
                  </a:lnTo>
                  <a:cubicBezTo>
                    <a:pt x="34" y="3410"/>
                    <a:pt x="0" y="3513"/>
                    <a:pt x="42" y="3597"/>
                  </a:cubicBezTo>
                </a:path>
              </a:pathLst>
            </a:custGeom>
            <a:solidFill>
              <a:schemeClr val="accent4"/>
            </a:solidFill>
            <a:ln>
              <a:noFill/>
            </a:ln>
            <a:effectLst/>
          </p:spPr>
          <p:txBody>
            <a:bodyPr wrap="none" anchor="ctr"/>
            <a:lstStyle/>
            <a:p>
              <a:endParaRPr lang="es-ES_tradnl"/>
            </a:p>
          </p:txBody>
        </p:sp>
        <p:sp>
          <p:nvSpPr>
            <p:cNvPr id="32" name="Freeform 50">
              <a:extLst>
                <a:ext uri="{FF2B5EF4-FFF2-40B4-BE49-F238E27FC236}">
                  <a16:creationId xmlns:a16="http://schemas.microsoft.com/office/drawing/2014/main" id="{BC34DD16-228C-4A14-A339-719189FF0EE1}"/>
                </a:ext>
              </a:extLst>
            </p:cNvPr>
            <p:cNvSpPr>
              <a:spLocks noChangeArrowheads="1"/>
            </p:cNvSpPr>
            <p:nvPr/>
          </p:nvSpPr>
          <p:spPr bwMode="auto">
            <a:xfrm rot="11369540">
              <a:off x="4878885" y="5818248"/>
              <a:ext cx="617946" cy="450853"/>
            </a:xfrm>
            <a:custGeom>
              <a:avLst/>
              <a:gdLst>
                <a:gd name="T0" fmla="*/ 42 w 848"/>
                <a:gd name="T1" fmla="*/ 501 h 620"/>
                <a:gd name="T2" fmla="*/ 42 w 848"/>
                <a:gd name="T3" fmla="*/ 501 h 620"/>
                <a:gd name="T4" fmla="*/ 271 w 848"/>
                <a:gd name="T5" fmla="*/ 577 h 620"/>
                <a:gd name="T6" fmla="*/ 728 w 848"/>
                <a:gd name="T7" fmla="*/ 348 h 620"/>
                <a:gd name="T8" fmla="*/ 728 w 848"/>
                <a:gd name="T9" fmla="*/ 348 h 620"/>
                <a:gd name="T10" fmla="*/ 805 w 848"/>
                <a:gd name="T11" fmla="*/ 119 h 620"/>
                <a:gd name="T12" fmla="*/ 805 w 848"/>
                <a:gd name="T13" fmla="*/ 119 h 620"/>
                <a:gd name="T14" fmla="*/ 576 w 848"/>
                <a:gd name="T15" fmla="*/ 43 h 620"/>
                <a:gd name="T16" fmla="*/ 119 w 848"/>
                <a:gd name="T17" fmla="*/ 272 h 620"/>
                <a:gd name="T18" fmla="*/ 119 w 848"/>
                <a:gd name="T19" fmla="*/ 272 h 620"/>
                <a:gd name="T20" fmla="*/ 42 w 848"/>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42" y="501"/>
                  </a:moveTo>
                  <a:lnTo>
                    <a:pt x="42" y="501"/>
                  </a:lnTo>
                  <a:cubicBezTo>
                    <a:pt x="84" y="585"/>
                    <a:pt x="186" y="619"/>
                    <a:pt x="271" y="577"/>
                  </a:cubicBezTo>
                  <a:lnTo>
                    <a:pt x="728" y="348"/>
                  </a:lnTo>
                  <a:lnTo>
                    <a:pt x="728" y="348"/>
                  </a:lnTo>
                  <a:cubicBezTo>
                    <a:pt x="813" y="306"/>
                    <a:pt x="847" y="204"/>
                    <a:pt x="805" y="119"/>
                  </a:cubicBezTo>
                  <a:lnTo>
                    <a:pt x="805" y="119"/>
                  </a:lnTo>
                  <a:cubicBezTo>
                    <a:pt x="762" y="34"/>
                    <a:pt x="660" y="0"/>
                    <a:pt x="576" y="43"/>
                  </a:cubicBezTo>
                  <a:lnTo>
                    <a:pt x="119" y="272"/>
                  </a:lnTo>
                  <a:lnTo>
                    <a:pt x="119" y="272"/>
                  </a:lnTo>
                  <a:cubicBezTo>
                    <a:pt x="34" y="313"/>
                    <a:pt x="0" y="416"/>
                    <a:pt x="42" y="501"/>
                  </a:cubicBezTo>
                </a:path>
              </a:pathLst>
            </a:custGeom>
            <a:solidFill>
              <a:schemeClr val="accent4"/>
            </a:solidFill>
            <a:ln>
              <a:noFill/>
            </a:ln>
            <a:effectLst/>
          </p:spPr>
          <p:txBody>
            <a:bodyPr wrap="none" anchor="ctr"/>
            <a:lstStyle/>
            <a:p>
              <a:endParaRPr lang="es-ES_tradnl"/>
            </a:p>
          </p:txBody>
        </p:sp>
        <p:sp>
          <p:nvSpPr>
            <p:cNvPr id="33" name="Freeform 51">
              <a:extLst>
                <a:ext uri="{FF2B5EF4-FFF2-40B4-BE49-F238E27FC236}">
                  <a16:creationId xmlns:a16="http://schemas.microsoft.com/office/drawing/2014/main" id="{634549CA-B563-4BBF-9284-7FD1C236B9CD}"/>
                </a:ext>
              </a:extLst>
            </p:cNvPr>
            <p:cNvSpPr>
              <a:spLocks noChangeArrowheads="1"/>
            </p:cNvSpPr>
            <p:nvPr/>
          </p:nvSpPr>
          <p:spPr bwMode="auto">
            <a:xfrm rot="11369540">
              <a:off x="6324691" y="6684569"/>
              <a:ext cx="553576" cy="415681"/>
            </a:xfrm>
            <a:custGeom>
              <a:avLst/>
              <a:gdLst>
                <a:gd name="T0" fmla="*/ 42 w 757"/>
                <a:gd name="T1" fmla="*/ 455 h 575"/>
                <a:gd name="T2" fmla="*/ 42 w 757"/>
                <a:gd name="T3" fmla="*/ 455 h 575"/>
                <a:gd name="T4" fmla="*/ 272 w 757"/>
                <a:gd name="T5" fmla="*/ 531 h 575"/>
                <a:gd name="T6" fmla="*/ 637 w 757"/>
                <a:gd name="T7" fmla="*/ 349 h 575"/>
                <a:gd name="T8" fmla="*/ 637 w 757"/>
                <a:gd name="T9" fmla="*/ 349 h 575"/>
                <a:gd name="T10" fmla="*/ 714 w 757"/>
                <a:gd name="T11" fmla="*/ 119 h 575"/>
                <a:gd name="T12" fmla="*/ 714 w 757"/>
                <a:gd name="T13" fmla="*/ 119 h 575"/>
                <a:gd name="T14" fmla="*/ 485 w 757"/>
                <a:gd name="T15" fmla="*/ 43 h 575"/>
                <a:gd name="T16" fmla="*/ 118 w 757"/>
                <a:gd name="T17" fmla="*/ 226 h 575"/>
                <a:gd name="T18" fmla="*/ 118 w 757"/>
                <a:gd name="T19" fmla="*/ 226 h 575"/>
                <a:gd name="T20" fmla="*/ 42 w 757"/>
                <a:gd name="T21" fmla="*/ 45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575">
                  <a:moveTo>
                    <a:pt x="42" y="455"/>
                  </a:moveTo>
                  <a:lnTo>
                    <a:pt x="42" y="455"/>
                  </a:lnTo>
                  <a:cubicBezTo>
                    <a:pt x="84" y="540"/>
                    <a:pt x="187" y="574"/>
                    <a:pt x="272" y="531"/>
                  </a:cubicBezTo>
                  <a:lnTo>
                    <a:pt x="637" y="349"/>
                  </a:lnTo>
                  <a:lnTo>
                    <a:pt x="637" y="349"/>
                  </a:lnTo>
                  <a:cubicBezTo>
                    <a:pt x="722" y="306"/>
                    <a:pt x="756" y="204"/>
                    <a:pt x="714" y="119"/>
                  </a:cubicBezTo>
                  <a:lnTo>
                    <a:pt x="714" y="119"/>
                  </a:lnTo>
                  <a:cubicBezTo>
                    <a:pt x="671" y="35"/>
                    <a:pt x="569" y="0"/>
                    <a:pt x="485" y="43"/>
                  </a:cubicBezTo>
                  <a:lnTo>
                    <a:pt x="118" y="226"/>
                  </a:lnTo>
                  <a:lnTo>
                    <a:pt x="118" y="226"/>
                  </a:lnTo>
                  <a:cubicBezTo>
                    <a:pt x="34" y="268"/>
                    <a:pt x="0" y="370"/>
                    <a:pt x="42" y="455"/>
                  </a:cubicBezTo>
                </a:path>
              </a:pathLst>
            </a:custGeom>
            <a:solidFill>
              <a:schemeClr val="accent5"/>
            </a:solidFill>
            <a:ln>
              <a:noFill/>
            </a:ln>
            <a:effectLst/>
          </p:spPr>
          <p:txBody>
            <a:bodyPr wrap="none" anchor="ctr"/>
            <a:lstStyle/>
            <a:p>
              <a:endParaRPr lang="es-ES_tradnl"/>
            </a:p>
          </p:txBody>
        </p:sp>
        <p:sp>
          <p:nvSpPr>
            <p:cNvPr id="34" name="Freeform 52">
              <a:extLst>
                <a:ext uri="{FF2B5EF4-FFF2-40B4-BE49-F238E27FC236}">
                  <a16:creationId xmlns:a16="http://schemas.microsoft.com/office/drawing/2014/main" id="{C71CA5D7-6257-4981-9584-F5EA1072301B}"/>
                </a:ext>
              </a:extLst>
            </p:cNvPr>
            <p:cNvSpPr>
              <a:spLocks noChangeArrowheads="1"/>
            </p:cNvSpPr>
            <p:nvPr/>
          </p:nvSpPr>
          <p:spPr bwMode="auto">
            <a:xfrm rot="11369540">
              <a:off x="-637625" y="5261733"/>
              <a:ext cx="5139895" cy="2695531"/>
            </a:xfrm>
            <a:custGeom>
              <a:avLst/>
              <a:gdLst>
                <a:gd name="T0" fmla="*/ 41 w 7042"/>
                <a:gd name="T1" fmla="*/ 3598 h 3718"/>
                <a:gd name="T2" fmla="*/ 41 w 7042"/>
                <a:gd name="T3" fmla="*/ 3598 h 3718"/>
                <a:gd name="T4" fmla="*/ 271 w 7042"/>
                <a:gd name="T5" fmla="*/ 3674 h 3718"/>
                <a:gd name="T6" fmla="*/ 6922 w 7042"/>
                <a:gd name="T7" fmla="*/ 349 h 3718"/>
                <a:gd name="T8" fmla="*/ 6922 w 7042"/>
                <a:gd name="T9" fmla="*/ 349 h 3718"/>
                <a:gd name="T10" fmla="*/ 6998 w 7042"/>
                <a:gd name="T11" fmla="*/ 119 h 3718"/>
                <a:gd name="T12" fmla="*/ 6998 w 7042"/>
                <a:gd name="T13" fmla="*/ 119 h 3718"/>
                <a:gd name="T14" fmla="*/ 6769 w 7042"/>
                <a:gd name="T15" fmla="*/ 43 h 3718"/>
                <a:gd name="T16" fmla="*/ 118 w 7042"/>
                <a:gd name="T17" fmla="*/ 3369 h 3718"/>
                <a:gd name="T18" fmla="*/ 118 w 7042"/>
                <a:gd name="T19" fmla="*/ 3369 h 3718"/>
                <a:gd name="T20" fmla="*/ 41 w 7042"/>
                <a:gd name="T21" fmla="*/ 3598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8">
                  <a:moveTo>
                    <a:pt x="41" y="3598"/>
                  </a:moveTo>
                  <a:lnTo>
                    <a:pt x="41" y="3598"/>
                  </a:lnTo>
                  <a:cubicBezTo>
                    <a:pt x="83" y="3683"/>
                    <a:pt x="186" y="3717"/>
                    <a:pt x="271" y="3674"/>
                  </a:cubicBezTo>
                  <a:lnTo>
                    <a:pt x="6922" y="349"/>
                  </a:lnTo>
                  <a:lnTo>
                    <a:pt x="6922" y="349"/>
                  </a:lnTo>
                  <a:cubicBezTo>
                    <a:pt x="7006" y="306"/>
                    <a:pt x="7041" y="204"/>
                    <a:pt x="6998" y="119"/>
                  </a:cubicBezTo>
                  <a:lnTo>
                    <a:pt x="6998" y="119"/>
                  </a:lnTo>
                  <a:cubicBezTo>
                    <a:pt x="6956" y="35"/>
                    <a:pt x="6854" y="0"/>
                    <a:pt x="6769" y="43"/>
                  </a:cubicBezTo>
                  <a:lnTo>
                    <a:pt x="118" y="3369"/>
                  </a:lnTo>
                  <a:lnTo>
                    <a:pt x="118" y="3369"/>
                  </a:lnTo>
                  <a:cubicBezTo>
                    <a:pt x="34" y="3411"/>
                    <a:pt x="0" y="3514"/>
                    <a:pt x="41" y="3598"/>
                  </a:cubicBezTo>
                </a:path>
              </a:pathLst>
            </a:custGeom>
            <a:solidFill>
              <a:schemeClr val="accent6"/>
            </a:solidFill>
            <a:ln>
              <a:noFill/>
            </a:ln>
            <a:effectLst/>
          </p:spPr>
          <p:txBody>
            <a:bodyPr wrap="none" anchor="ctr"/>
            <a:lstStyle/>
            <a:p>
              <a:endParaRPr lang="es-ES_tradnl"/>
            </a:p>
          </p:txBody>
        </p:sp>
        <p:sp>
          <p:nvSpPr>
            <p:cNvPr id="35" name="Freeform 53">
              <a:extLst>
                <a:ext uri="{FF2B5EF4-FFF2-40B4-BE49-F238E27FC236}">
                  <a16:creationId xmlns:a16="http://schemas.microsoft.com/office/drawing/2014/main" id="{7D074C46-9311-498E-A953-BD30B2961C96}"/>
                </a:ext>
              </a:extLst>
            </p:cNvPr>
            <p:cNvSpPr>
              <a:spLocks noChangeArrowheads="1"/>
            </p:cNvSpPr>
            <p:nvPr/>
          </p:nvSpPr>
          <p:spPr bwMode="auto">
            <a:xfrm rot="11369540">
              <a:off x="-1740319" y="6146629"/>
              <a:ext cx="5902672" cy="3076040"/>
            </a:xfrm>
            <a:custGeom>
              <a:avLst/>
              <a:gdLst>
                <a:gd name="T0" fmla="*/ 42 w 8086"/>
                <a:gd name="T1" fmla="*/ 4120 h 4240"/>
                <a:gd name="T2" fmla="*/ 42 w 8086"/>
                <a:gd name="T3" fmla="*/ 4120 h 4240"/>
                <a:gd name="T4" fmla="*/ 272 w 8086"/>
                <a:gd name="T5" fmla="*/ 4197 h 4240"/>
                <a:gd name="T6" fmla="*/ 7967 w 8086"/>
                <a:gd name="T7" fmla="*/ 349 h 4240"/>
                <a:gd name="T8" fmla="*/ 7967 w 8086"/>
                <a:gd name="T9" fmla="*/ 349 h 4240"/>
                <a:gd name="T10" fmla="*/ 8043 w 8086"/>
                <a:gd name="T11" fmla="*/ 119 h 4240"/>
                <a:gd name="T12" fmla="*/ 8043 w 8086"/>
                <a:gd name="T13" fmla="*/ 119 h 4240"/>
                <a:gd name="T14" fmla="*/ 7814 w 8086"/>
                <a:gd name="T15" fmla="*/ 43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5"/>
                    <a:pt x="187" y="4239"/>
                    <a:pt x="272" y="4197"/>
                  </a:cubicBezTo>
                  <a:lnTo>
                    <a:pt x="7967" y="349"/>
                  </a:lnTo>
                  <a:lnTo>
                    <a:pt x="7967" y="349"/>
                  </a:lnTo>
                  <a:cubicBezTo>
                    <a:pt x="8051" y="307"/>
                    <a:pt x="8085" y="204"/>
                    <a:pt x="8043" y="119"/>
                  </a:cubicBezTo>
                  <a:lnTo>
                    <a:pt x="8043" y="119"/>
                  </a:lnTo>
                  <a:cubicBezTo>
                    <a:pt x="8001" y="35"/>
                    <a:pt x="7899" y="0"/>
                    <a:pt x="7814" y="43"/>
                  </a:cubicBezTo>
                  <a:lnTo>
                    <a:pt x="118" y="3891"/>
                  </a:lnTo>
                  <a:lnTo>
                    <a:pt x="118" y="3891"/>
                  </a:lnTo>
                  <a:cubicBezTo>
                    <a:pt x="34" y="3933"/>
                    <a:pt x="0" y="4036"/>
                    <a:pt x="42" y="4120"/>
                  </a:cubicBezTo>
                </a:path>
              </a:pathLst>
            </a:custGeom>
            <a:solidFill>
              <a:schemeClr val="accent2"/>
            </a:solidFill>
            <a:ln>
              <a:noFill/>
            </a:ln>
            <a:effectLst/>
          </p:spPr>
          <p:txBody>
            <a:bodyPr wrap="none" anchor="ctr"/>
            <a:lstStyle/>
            <a:p>
              <a:endParaRPr lang="es-ES_tradnl"/>
            </a:p>
          </p:txBody>
        </p:sp>
        <p:sp>
          <p:nvSpPr>
            <p:cNvPr id="36" name="Freeform 54">
              <a:extLst>
                <a:ext uri="{FF2B5EF4-FFF2-40B4-BE49-F238E27FC236}">
                  <a16:creationId xmlns:a16="http://schemas.microsoft.com/office/drawing/2014/main" id="{1B417211-4AA8-439E-ADB4-05AF744D5077}"/>
                </a:ext>
              </a:extLst>
            </p:cNvPr>
            <p:cNvSpPr>
              <a:spLocks noChangeArrowheads="1"/>
            </p:cNvSpPr>
            <p:nvPr/>
          </p:nvSpPr>
          <p:spPr bwMode="auto">
            <a:xfrm rot="11369540">
              <a:off x="4438694" y="6377756"/>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chemeClr val="accent2"/>
            </a:solidFill>
            <a:ln>
              <a:noFill/>
            </a:ln>
            <a:effectLst/>
          </p:spPr>
          <p:txBody>
            <a:bodyPr wrap="none" anchor="ctr"/>
            <a:lstStyle/>
            <a:p>
              <a:endParaRPr lang="es-ES_tradnl"/>
            </a:p>
          </p:txBody>
        </p:sp>
        <p:sp>
          <p:nvSpPr>
            <p:cNvPr id="37" name="Freeform 55">
              <a:extLst>
                <a:ext uri="{FF2B5EF4-FFF2-40B4-BE49-F238E27FC236}">
                  <a16:creationId xmlns:a16="http://schemas.microsoft.com/office/drawing/2014/main" id="{7BC8E87D-21AD-483C-B058-6B259B70CFAB}"/>
                </a:ext>
              </a:extLst>
            </p:cNvPr>
            <p:cNvSpPr>
              <a:spLocks noChangeArrowheads="1"/>
            </p:cNvSpPr>
            <p:nvPr/>
          </p:nvSpPr>
          <p:spPr bwMode="auto">
            <a:xfrm rot="11369540">
              <a:off x="5173424" y="6288835"/>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chemeClr val="accent2"/>
            </a:solidFill>
            <a:ln>
              <a:noFill/>
            </a:ln>
            <a:effectLst/>
          </p:spPr>
          <p:txBody>
            <a:bodyPr wrap="none" anchor="ctr"/>
            <a:lstStyle/>
            <a:p>
              <a:endParaRPr lang="es-ES_tradnl"/>
            </a:p>
          </p:txBody>
        </p:sp>
        <p:sp>
          <p:nvSpPr>
            <p:cNvPr id="38" name="Freeform 56">
              <a:extLst>
                <a:ext uri="{FF2B5EF4-FFF2-40B4-BE49-F238E27FC236}">
                  <a16:creationId xmlns:a16="http://schemas.microsoft.com/office/drawing/2014/main" id="{E93D002C-224B-435A-8003-35727AD1A03C}"/>
                </a:ext>
              </a:extLst>
            </p:cNvPr>
            <p:cNvSpPr>
              <a:spLocks noChangeArrowheads="1"/>
            </p:cNvSpPr>
            <p:nvPr/>
          </p:nvSpPr>
          <p:spPr bwMode="auto">
            <a:xfrm rot="11369540">
              <a:off x="-2277819" y="8564985"/>
              <a:ext cx="286444" cy="284581"/>
            </a:xfrm>
            <a:custGeom>
              <a:avLst/>
              <a:gdLst>
                <a:gd name="T0" fmla="*/ 43 w 392"/>
                <a:gd name="T1" fmla="*/ 272 h 391"/>
                <a:gd name="T2" fmla="*/ 43 w 392"/>
                <a:gd name="T3" fmla="*/ 272 h 391"/>
                <a:gd name="T4" fmla="*/ 272 w 392"/>
                <a:gd name="T5" fmla="*/ 348 h 391"/>
                <a:gd name="T6" fmla="*/ 272 w 392"/>
                <a:gd name="T7" fmla="*/ 348 h 391"/>
                <a:gd name="T8" fmla="*/ 349 w 392"/>
                <a:gd name="T9" fmla="*/ 119 h 391"/>
                <a:gd name="T10" fmla="*/ 349 w 392"/>
                <a:gd name="T11" fmla="*/ 119 h 391"/>
                <a:gd name="T12" fmla="*/ 119 w 392"/>
                <a:gd name="T13" fmla="*/ 43 h 391"/>
                <a:gd name="T14" fmla="*/ 119 w 392"/>
                <a:gd name="T15" fmla="*/ 43 h 391"/>
                <a:gd name="T16" fmla="*/ 43 w 392"/>
                <a:gd name="T17" fmla="*/ 27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1">
                  <a:moveTo>
                    <a:pt x="43" y="272"/>
                  </a:moveTo>
                  <a:lnTo>
                    <a:pt x="43" y="272"/>
                  </a:lnTo>
                  <a:cubicBezTo>
                    <a:pt x="85" y="356"/>
                    <a:pt x="188" y="390"/>
                    <a:pt x="272" y="348"/>
                  </a:cubicBezTo>
                  <a:lnTo>
                    <a:pt x="272" y="348"/>
                  </a:lnTo>
                  <a:cubicBezTo>
                    <a:pt x="356" y="306"/>
                    <a:pt x="391" y="204"/>
                    <a:pt x="349" y="119"/>
                  </a:cubicBezTo>
                  <a:lnTo>
                    <a:pt x="349" y="119"/>
                  </a:lnTo>
                  <a:cubicBezTo>
                    <a:pt x="306" y="34"/>
                    <a:pt x="204" y="0"/>
                    <a:pt x="119" y="43"/>
                  </a:cubicBezTo>
                  <a:lnTo>
                    <a:pt x="119" y="43"/>
                  </a:lnTo>
                  <a:cubicBezTo>
                    <a:pt x="35" y="85"/>
                    <a:pt x="0" y="187"/>
                    <a:pt x="43" y="272"/>
                  </a:cubicBezTo>
                </a:path>
              </a:pathLst>
            </a:custGeom>
            <a:solidFill>
              <a:schemeClr val="accent2"/>
            </a:solidFill>
            <a:ln>
              <a:noFill/>
            </a:ln>
            <a:effectLst/>
          </p:spPr>
          <p:txBody>
            <a:bodyPr wrap="none" anchor="ctr"/>
            <a:lstStyle/>
            <a:p>
              <a:endParaRPr lang="es-ES_tradnl"/>
            </a:p>
          </p:txBody>
        </p:sp>
        <p:sp>
          <p:nvSpPr>
            <p:cNvPr id="39" name="Freeform 45">
              <a:extLst>
                <a:ext uri="{FF2B5EF4-FFF2-40B4-BE49-F238E27FC236}">
                  <a16:creationId xmlns:a16="http://schemas.microsoft.com/office/drawing/2014/main" id="{C2459BB3-5F8B-4E39-AC65-54057EFD94BE}"/>
                </a:ext>
              </a:extLst>
            </p:cNvPr>
            <p:cNvSpPr>
              <a:spLocks noChangeArrowheads="1"/>
            </p:cNvSpPr>
            <p:nvPr/>
          </p:nvSpPr>
          <p:spPr bwMode="auto">
            <a:xfrm rot="11369540">
              <a:off x="7014175" y="603512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5"/>
            </a:solidFill>
            <a:ln>
              <a:noFill/>
            </a:ln>
            <a:effectLst/>
          </p:spPr>
          <p:txBody>
            <a:bodyPr wrap="none" anchor="ctr"/>
            <a:lstStyle/>
            <a:p>
              <a:endParaRPr lang="es-ES_tradnl"/>
            </a:p>
          </p:txBody>
        </p:sp>
        <p:sp>
          <p:nvSpPr>
            <p:cNvPr id="40" name="Freeform 31">
              <a:extLst>
                <a:ext uri="{FF2B5EF4-FFF2-40B4-BE49-F238E27FC236}">
                  <a16:creationId xmlns:a16="http://schemas.microsoft.com/office/drawing/2014/main" id="{E49902D4-857A-47BA-8801-19EED45332EE}"/>
                </a:ext>
              </a:extLst>
            </p:cNvPr>
            <p:cNvSpPr>
              <a:spLocks noChangeArrowheads="1"/>
            </p:cNvSpPr>
            <p:nvPr/>
          </p:nvSpPr>
          <p:spPr bwMode="auto">
            <a:xfrm rot="11369540">
              <a:off x="73104" y="5622045"/>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grpSp>
    </p:spTree>
    <p:extLst>
      <p:ext uri="{BB962C8B-B14F-4D97-AF65-F5344CB8AC3E}">
        <p14:creationId xmlns:p14="http://schemas.microsoft.com/office/powerpoint/2010/main" val="3265157692"/>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intergrund hellblau">
    <p:bg>
      <p:bgPr>
        <a:solidFill>
          <a:srgbClr val="99D9F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6C23B-E0AD-4E75-96D4-2AB654861A86}"/>
              </a:ext>
            </a:extLst>
          </p:cNvPr>
          <p:cNvSpPr>
            <a:spLocks noGrp="1"/>
          </p:cNvSpPr>
          <p:nvPr>
            <p:ph type="title"/>
          </p:nvPr>
        </p:nvSpPr>
        <p:spPr>
          <a:xfrm>
            <a:off x="838200" y="365125"/>
            <a:ext cx="105156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51819BDF-36A1-4AB8-9823-601B9C6BF09A}"/>
              </a:ext>
            </a:extLst>
          </p:cNvPr>
          <p:cNvSpPr>
            <a:spLocks noGrp="1"/>
          </p:cNvSpPr>
          <p:nvPr>
            <p:ph type="dt" sz="half" idx="10"/>
          </p:nvPr>
        </p:nvSpPr>
        <p:spPr/>
        <p:txBody>
          <a:bodyPr/>
          <a:lstStyle/>
          <a:p>
            <a:fld id="{2A1110BE-A5D8-4C06-9CB1-4FB89613DA60}" type="datetimeFigureOut">
              <a:rPr lang="en-IN" smtClean="0"/>
              <a:pPr/>
              <a:t>23/05/23</a:t>
            </a:fld>
            <a:endParaRPr lang="en-IN" dirty="0"/>
          </a:p>
        </p:txBody>
      </p:sp>
      <p:sp>
        <p:nvSpPr>
          <p:cNvPr id="4" name="Fußzeilenplatzhalter 3">
            <a:extLst>
              <a:ext uri="{FF2B5EF4-FFF2-40B4-BE49-F238E27FC236}">
                <a16:creationId xmlns:a16="http://schemas.microsoft.com/office/drawing/2014/main" id="{BAA2F64F-4D96-4983-82B5-32A039F43332}"/>
              </a:ext>
            </a:extLst>
          </p:cNvPr>
          <p:cNvSpPr>
            <a:spLocks noGrp="1"/>
          </p:cNvSpPr>
          <p:nvPr>
            <p:ph type="ftr" sz="quarter" idx="11"/>
          </p:nvPr>
        </p:nvSpPr>
        <p:spPr/>
        <p:txBody>
          <a:bodyPr/>
          <a:lstStyle/>
          <a:p>
            <a:endParaRPr lang="en-IN" dirty="0"/>
          </a:p>
        </p:txBody>
      </p:sp>
      <p:sp>
        <p:nvSpPr>
          <p:cNvPr id="5" name="Foliennummernplatzhalter 4">
            <a:extLst>
              <a:ext uri="{FF2B5EF4-FFF2-40B4-BE49-F238E27FC236}">
                <a16:creationId xmlns:a16="http://schemas.microsoft.com/office/drawing/2014/main" id="{51FB7C5A-23F5-4E8D-AF8E-7DAC4E3F8E01}"/>
              </a:ext>
            </a:extLst>
          </p:cNvPr>
          <p:cNvSpPr>
            <a:spLocks noGrp="1"/>
          </p:cNvSpPr>
          <p:nvPr>
            <p:ph type="sldNum" sz="quarter" idx="12"/>
          </p:nvPr>
        </p:nvSpPr>
        <p:spPr/>
        <p:txBody>
          <a:bodyPr/>
          <a:lstStyle/>
          <a:p>
            <a:fld id="{9E72AEF7-1C8C-4F27-9F91-265614AC2E4C}" type="slidenum">
              <a:rPr lang="en-IN" smtClean="0"/>
              <a:pPr/>
              <a:t>‹Nr.›</a:t>
            </a:fld>
            <a:endParaRPr lang="en-IN" dirty="0"/>
          </a:p>
        </p:txBody>
      </p:sp>
    </p:spTree>
    <p:extLst>
      <p:ext uri="{BB962C8B-B14F-4D97-AF65-F5344CB8AC3E}">
        <p14:creationId xmlns:p14="http://schemas.microsoft.com/office/powerpoint/2010/main" val="334359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Überschrift und zwei Textblöc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605496" y="1728000"/>
            <a:ext cx="4409828" cy="330864"/>
          </a:xfrm>
          <a:prstGeom prst="rect">
            <a:avLst/>
          </a:prstGeom>
        </p:spPr>
        <p:txBody>
          <a:bodyPr>
            <a:normAutofit/>
          </a:bodyPr>
          <a:lstStyle>
            <a:lvl1pPr marL="0" indent="0" algn="l">
              <a:buNone/>
              <a:defRPr lang="en-IN" sz="2000" kern="1200" dirty="0">
                <a:solidFill>
                  <a:schemeClr val="accent5"/>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Folien</a:t>
            </a:r>
            <a:r>
              <a:rPr lang="en-US" dirty="0"/>
              <a:t> </a:t>
            </a:r>
            <a:r>
              <a:rPr lang="en-US" dirty="0" err="1"/>
              <a:t>mit</a:t>
            </a:r>
            <a:r>
              <a:rPr lang="en-US" dirty="0"/>
              <a:t> </a:t>
            </a:r>
            <a:r>
              <a:rPr lang="en-US" dirty="0" err="1"/>
              <a:t>zwei</a:t>
            </a:r>
            <a:r>
              <a:rPr lang="en-US" dirty="0"/>
              <a:t> </a:t>
            </a:r>
            <a:r>
              <a:rPr lang="en-US" dirty="0" err="1"/>
              <a:t>Textblöcken</a:t>
            </a:r>
            <a:endParaRPr lang="en-IN" dirty="0"/>
          </a:p>
        </p:txBody>
      </p:sp>
      <p:cxnSp>
        <p:nvCxnSpPr>
          <p:cNvPr id="12" name="Gerader Verbinder 11"/>
          <p:cNvCxnSpPr/>
          <p:nvPr userDrawn="1"/>
        </p:nvCxnSpPr>
        <p:spPr>
          <a:xfrm>
            <a:off x="695325" y="2160000"/>
            <a:ext cx="432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cxnSp>
        <p:nvCxnSpPr>
          <p:cNvPr id="14" name="Gerader Verbinder 13"/>
          <p:cNvCxnSpPr/>
          <p:nvPr userDrawn="1"/>
        </p:nvCxnSpPr>
        <p:spPr>
          <a:xfrm>
            <a:off x="6088319" y="2160000"/>
            <a:ext cx="432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sp>
        <p:nvSpPr>
          <p:cNvPr id="29" name="Textplatzhalter 28"/>
          <p:cNvSpPr>
            <a:spLocks noGrp="1"/>
          </p:cNvSpPr>
          <p:nvPr>
            <p:ph type="body" sz="quarter" idx="10" hasCustomPrompt="1"/>
          </p:nvPr>
        </p:nvSpPr>
        <p:spPr>
          <a:xfrm>
            <a:off x="605495" y="2340000"/>
            <a:ext cx="4409829" cy="3348909"/>
          </a:xfrm>
          <a:prstGeom prst="rect">
            <a:avLst/>
          </a:prstGeom>
        </p:spPr>
        <p:txBody>
          <a:bodyPr/>
          <a:lstStyle>
            <a:lvl1pPr marL="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stStyle>
          <a:p>
            <a:pPr>
              <a:lnSpc>
                <a:spcPts val="2400"/>
              </a:lnSpc>
            </a:pP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utseter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 </a:t>
            </a:r>
            <a:br>
              <a:rPr lang="de-DE" sz="1600" dirty="0">
                <a:solidFill>
                  <a:schemeClr val="tx1"/>
                </a:solidFill>
                <a:latin typeface="Roboto Condensed" panose="02000000000000000000" pitchFamily="2" charset="0"/>
                <a:ea typeface="Roboto Condensed" panose="02000000000000000000" pitchFamily="2" charset="0"/>
              </a:rPr>
            </a:b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Stet </a:t>
            </a:r>
            <a:r>
              <a:rPr lang="de-DE" sz="1600" dirty="0" err="1">
                <a:solidFill>
                  <a:schemeClr val="tx1"/>
                </a:solidFill>
                <a:latin typeface="Roboto Condensed" panose="02000000000000000000" pitchFamily="2" charset="0"/>
                <a:ea typeface="Roboto Condensed" panose="02000000000000000000" pitchFamily="2" charset="0"/>
              </a:rPr>
              <a:t>clita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kasd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gubergren</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takimata</a:t>
            </a:r>
            <a:r>
              <a:rPr lang="de-DE" sz="1600" dirty="0">
                <a:solidFill>
                  <a:schemeClr val="tx1"/>
                </a:solidFill>
                <a:latin typeface="Roboto Condensed" panose="02000000000000000000" pitchFamily="2" charset="0"/>
                <a:ea typeface="Roboto Condensed" panose="02000000000000000000" pitchFamily="2" charset="0"/>
              </a:rPr>
              <a:t> sanctus </a:t>
            </a:r>
            <a:r>
              <a:rPr lang="de-DE" sz="1600" dirty="0" err="1">
                <a:solidFill>
                  <a:schemeClr val="tx1"/>
                </a:solidFill>
                <a:latin typeface="Roboto Condensed" panose="02000000000000000000" pitchFamily="2" charset="0"/>
                <a:ea typeface="Roboto Condensed" panose="02000000000000000000" pitchFamily="2" charset="0"/>
              </a:rPr>
              <a:t>est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p>
        </p:txBody>
      </p:sp>
      <p:sp>
        <p:nvSpPr>
          <p:cNvPr id="31" name="Textplatzhalter 30"/>
          <p:cNvSpPr>
            <a:spLocks noGrp="1"/>
          </p:cNvSpPr>
          <p:nvPr>
            <p:ph type="body" sz="quarter" idx="11" hasCustomPrompt="1"/>
          </p:nvPr>
        </p:nvSpPr>
        <p:spPr>
          <a:xfrm>
            <a:off x="5999575" y="2340000"/>
            <a:ext cx="4408744" cy="3348909"/>
          </a:xfrm>
          <a:prstGeom prst="rect">
            <a:avLst/>
          </a:prstGeom>
        </p:spPr>
        <p:txBody>
          <a:bodyPr/>
          <a:lstStyle>
            <a:lvl1pPr marL="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a:lnSpc>
                <a:spcPts val="2400"/>
              </a:lnSpc>
            </a:pP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 Stet </a:t>
            </a:r>
            <a:r>
              <a:rPr lang="de-DE" sz="1600" dirty="0" err="1">
                <a:solidFill>
                  <a:schemeClr val="tx1"/>
                </a:solidFill>
                <a:latin typeface="Roboto Condensed" panose="02000000000000000000" pitchFamily="2" charset="0"/>
                <a:ea typeface="Roboto Condensed" panose="02000000000000000000" pitchFamily="2" charset="0"/>
              </a:rPr>
              <a:t>clita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kasd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gubergren</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takimata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est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sit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amet</a:t>
            </a:r>
            <a:r>
              <a:rPr lang="de-DE" sz="1600" dirty="0">
                <a:solidFill>
                  <a:schemeClr val="tx1"/>
                </a:solidFill>
                <a:latin typeface="Roboto Condensed" panose="02000000000000000000" pitchFamily="2" charset="0"/>
                <a:ea typeface="Roboto Condensed" panose="02000000000000000000" pitchFamily="2" charset="0"/>
              </a:rPr>
              <a:t>.</a:t>
            </a:r>
          </a:p>
        </p:txBody>
      </p:sp>
      <p:sp>
        <p:nvSpPr>
          <p:cNvPr id="33" name="Textplatzhalter 32"/>
          <p:cNvSpPr>
            <a:spLocks noGrp="1"/>
          </p:cNvSpPr>
          <p:nvPr>
            <p:ph type="body" sz="quarter" idx="12" hasCustomPrompt="1"/>
          </p:nvPr>
        </p:nvSpPr>
        <p:spPr>
          <a:xfrm>
            <a:off x="5999575" y="1728000"/>
            <a:ext cx="4408744" cy="403225"/>
          </a:xfrm>
          <a:prstGeom prst="rect">
            <a:avLst/>
          </a:prstGeom>
        </p:spPr>
        <p:txBody>
          <a:bodyPr/>
          <a:lstStyle>
            <a:lvl1pPr marL="0" indent="0">
              <a:buFontTx/>
              <a:buNone/>
              <a:defRPr lang="de-DE" sz="2000" kern="1200" dirty="0" smtClean="0">
                <a:solidFill>
                  <a:schemeClr val="accent5"/>
                </a:solidFill>
                <a:latin typeface="Roboto Cn" pitchFamily="2" charset="0"/>
                <a:ea typeface="Roboto Cn" pitchFamily="2" charset="0"/>
                <a:cs typeface="+mn-cs"/>
              </a:defRPr>
            </a:lvl1pPr>
            <a:lvl2pPr>
              <a:defRPr lang="de-DE" sz="2000" kern="1200" dirty="0" smtClean="0">
                <a:solidFill>
                  <a:schemeClr val="accent5"/>
                </a:solidFill>
                <a:latin typeface="Roboto Cn" pitchFamily="2" charset="0"/>
                <a:ea typeface="Roboto Cn" pitchFamily="2" charset="0"/>
                <a:cs typeface="+mn-cs"/>
              </a:defRPr>
            </a:lvl2pPr>
            <a:lvl3pPr>
              <a:defRPr lang="de-DE" sz="2000" kern="1200" dirty="0" smtClean="0">
                <a:solidFill>
                  <a:schemeClr val="accent5"/>
                </a:solidFill>
                <a:latin typeface="Roboto Cn" pitchFamily="2" charset="0"/>
                <a:ea typeface="Roboto Cn" pitchFamily="2" charset="0"/>
                <a:cs typeface="+mn-cs"/>
              </a:defRPr>
            </a:lvl3pPr>
            <a:lvl4pPr>
              <a:defRPr lang="de-DE" sz="2000" kern="1200" dirty="0" smtClean="0">
                <a:solidFill>
                  <a:schemeClr val="accent5"/>
                </a:solidFill>
                <a:latin typeface="Roboto Cn" pitchFamily="2" charset="0"/>
                <a:ea typeface="Roboto Cn" pitchFamily="2" charset="0"/>
                <a:cs typeface="+mn-cs"/>
              </a:defRPr>
            </a:lvl4pPr>
            <a:lvl5pPr>
              <a:defRPr lang="de-DE" sz="2000" kern="1200" dirty="0">
                <a:solidFill>
                  <a:schemeClr val="accent5"/>
                </a:solidFill>
                <a:latin typeface="Roboto Cn" pitchFamily="2" charset="0"/>
                <a:ea typeface="Roboto Cn" pitchFamily="2" charset="0"/>
                <a:cs typeface="+mn-cs"/>
              </a:defRPr>
            </a:lvl5pPr>
          </a:lstStyle>
          <a:p>
            <a:pPr lvl="0"/>
            <a:r>
              <a:rPr lang="de-DE" dirty="0"/>
              <a:t>Überschrift kurz</a:t>
            </a:r>
          </a:p>
        </p:txBody>
      </p:sp>
    </p:spTree>
    <p:extLst>
      <p:ext uri="{BB962C8B-B14F-4D97-AF65-F5344CB8AC3E}">
        <p14:creationId xmlns:p14="http://schemas.microsoft.com/office/powerpoint/2010/main" val="4180610982"/>
      </p:ext>
    </p:extLst>
  </p:cSld>
  <p:clrMapOvr>
    <a:masterClrMapping/>
  </p:clrMapOvr>
  <p:extLst>
    <p:ext uri="{DCECCB84-F9BA-43D5-87BE-67443E8EF086}">
      <p15:sldGuideLst xmlns:p15="http://schemas.microsoft.com/office/powerpoint/2012/main">
        <p15:guide id="1" orient="horz" pos="391" userDrawn="1">
          <p15:clr>
            <a:srgbClr val="FBAE40"/>
          </p15:clr>
        </p15:guide>
        <p15:guide id="3" pos="3840" userDrawn="1">
          <p15:clr>
            <a:srgbClr val="FBAE40"/>
          </p15:clr>
        </p15:guide>
        <p15:guide id="4"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Überschrift 1 Kasten dunkelblau">
    <p:bg>
      <p:bgPr>
        <a:solidFill>
          <a:srgbClr val="002B6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3" name="Rectangle: Rounded Corners 50">
            <a:extLst>
              <a:ext uri="{FF2B5EF4-FFF2-40B4-BE49-F238E27FC236}">
                <a16:creationId xmlns:a16="http://schemas.microsoft.com/office/drawing/2014/main" id="{3406F4AB-8983-49CC-82A7-DBB2BF95FFD7}"/>
              </a:ext>
            </a:extLst>
          </p:cNvPr>
          <p:cNvSpPr/>
          <p:nvPr userDrawn="1"/>
        </p:nvSpPr>
        <p:spPr>
          <a:xfrm>
            <a:off x="692376" y="1739160"/>
            <a:ext cx="9735417" cy="3938829"/>
          </a:xfrm>
          <a:prstGeom prst="roundRect">
            <a:avLst>
              <a:gd name="adj" fmla="val 584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uppieren 3">
            <a:extLst>
              <a:ext uri="{FF2B5EF4-FFF2-40B4-BE49-F238E27FC236}">
                <a16:creationId xmlns:a16="http://schemas.microsoft.com/office/drawing/2014/main" id="{63E1D49C-393F-4FC0-8715-0CC96FDE0C3D}"/>
              </a:ext>
            </a:extLst>
          </p:cNvPr>
          <p:cNvGrpSpPr/>
          <p:nvPr userDrawn="1"/>
        </p:nvGrpSpPr>
        <p:grpSpPr>
          <a:xfrm rot="20589661">
            <a:off x="5171585" y="-95236"/>
            <a:ext cx="7733937" cy="3072844"/>
            <a:chOff x="3517846" y="-1308843"/>
            <a:chExt cx="7733937" cy="3072844"/>
          </a:xfrm>
        </p:grpSpPr>
        <p:sp>
          <p:nvSpPr>
            <p:cNvPr id="5" name="Freeform 39">
              <a:extLst>
                <a:ext uri="{FF2B5EF4-FFF2-40B4-BE49-F238E27FC236}">
                  <a16:creationId xmlns:a16="http://schemas.microsoft.com/office/drawing/2014/main" id="{A6434A32-9226-4A55-B796-F597A601A40E}"/>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6" name="Freeform 40">
              <a:extLst>
                <a:ext uri="{FF2B5EF4-FFF2-40B4-BE49-F238E27FC236}">
                  <a16:creationId xmlns:a16="http://schemas.microsoft.com/office/drawing/2014/main" id="{AB2C2C64-0AA0-4272-994B-43977379D59D}"/>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7" name="Freeform 41">
              <a:extLst>
                <a:ext uri="{FF2B5EF4-FFF2-40B4-BE49-F238E27FC236}">
                  <a16:creationId xmlns:a16="http://schemas.microsoft.com/office/drawing/2014/main" id="{0E1C1514-95C5-4D49-9301-812D534E4036}"/>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8" name="Freeform 42">
              <a:extLst>
                <a:ext uri="{FF2B5EF4-FFF2-40B4-BE49-F238E27FC236}">
                  <a16:creationId xmlns:a16="http://schemas.microsoft.com/office/drawing/2014/main" id="{2BDDFFD3-0766-45BD-9EB3-AA61C4A0490B}"/>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grpSp>
      <p:grpSp>
        <p:nvGrpSpPr>
          <p:cNvPr id="9" name="Gruppieren 8">
            <a:extLst>
              <a:ext uri="{FF2B5EF4-FFF2-40B4-BE49-F238E27FC236}">
                <a16:creationId xmlns:a16="http://schemas.microsoft.com/office/drawing/2014/main" id="{230A25D9-9125-491D-A901-BD8A7B374E00}"/>
              </a:ext>
            </a:extLst>
          </p:cNvPr>
          <p:cNvGrpSpPr/>
          <p:nvPr userDrawn="1"/>
        </p:nvGrpSpPr>
        <p:grpSpPr>
          <a:xfrm rot="20589661">
            <a:off x="-2613660" y="-110409"/>
            <a:ext cx="7733937" cy="3072844"/>
            <a:chOff x="3517846" y="-1308843"/>
            <a:chExt cx="7733937" cy="3072844"/>
          </a:xfrm>
        </p:grpSpPr>
        <p:sp>
          <p:nvSpPr>
            <p:cNvPr id="10" name="Freeform 39">
              <a:extLst>
                <a:ext uri="{FF2B5EF4-FFF2-40B4-BE49-F238E27FC236}">
                  <a16:creationId xmlns:a16="http://schemas.microsoft.com/office/drawing/2014/main" id="{7549AFE8-F93F-4846-BEAF-F354FE45B3DE}"/>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11" name="Freeform 40">
              <a:extLst>
                <a:ext uri="{FF2B5EF4-FFF2-40B4-BE49-F238E27FC236}">
                  <a16:creationId xmlns:a16="http://schemas.microsoft.com/office/drawing/2014/main" id="{4363141F-0134-4272-A7CA-7ED7AD8DB48E}"/>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12" name="Freeform 41">
              <a:extLst>
                <a:ext uri="{FF2B5EF4-FFF2-40B4-BE49-F238E27FC236}">
                  <a16:creationId xmlns:a16="http://schemas.microsoft.com/office/drawing/2014/main" id="{E45ADC48-A976-4C30-90A3-0CEFF7FF594C}"/>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13" name="Freeform 42">
              <a:extLst>
                <a:ext uri="{FF2B5EF4-FFF2-40B4-BE49-F238E27FC236}">
                  <a16:creationId xmlns:a16="http://schemas.microsoft.com/office/drawing/2014/main" id="{DD6EAB61-316C-49F8-8983-D8310E8B852B}"/>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grpSp>
    </p:spTree>
    <p:extLst>
      <p:ext uri="{BB962C8B-B14F-4D97-AF65-F5344CB8AC3E}">
        <p14:creationId xmlns:p14="http://schemas.microsoft.com/office/powerpoint/2010/main" val="2356016536"/>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Überschrift 1 Kasten bei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steht</a:t>
            </a:r>
            <a:r>
              <a:rPr lang="en-US" dirty="0"/>
              <a:t> </a:t>
            </a:r>
            <a:r>
              <a:rPr lang="en-US" dirty="0" err="1"/>
              <a:t>eine</a:t>
            </a:r>
            <a:r>
              <a:rPr lang="en-US" dirty="0"/>
              <a:t> </a:t>
            </a:r>
            <a:r>
              <a:rPr lang="en-US" dirty="0" err="1"/>
              <a:t>Überschrift</a:t>
            </a:r>
            <a:endParaRPr lang="en-IN" dirty="0"/>
          </a:p>
        </p:txBody>
      </p:sp>
      <p:sp>
        <p:nvSpPr>
          <p:cNvPr id="3" name="Rectangle: Rounded Corners 50">
            <a:extLst>
              <a:ext uri="{FF2B5EF4-FFF2-40B4-BE49-F238E27FC236}">
                <a16:creationId xmlns:a16="http://schemas.microsoft.com/office/drawing/2014/main" id="{5911D560-9FE6-4FD5-AADC-03D8AB03006C}"/>
              </a:ext>
            </a:extLst>
          </p:cNvPr>
          <p:cNvSpPr/>
          <p:nvPr userDrawn="1"/>
        </p:nvSpPr>
        <p:spPr>
          <a:xfrm>
            <a:off x="692376" y="1739160"/>
            <a:ext cx="10132377" cy="4224229"/>
          </a:xfrm>
          <a:prstGeom prst="roundRect">
            <a:avLst>
              <a:gd name="adj" fmla="val 584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uppieren 3">
            <a:extLst>
              <a:ext uri="{FF2B5EF4-FFF2-40B4-BE49-F238E27FC236}">
                <a16:creationId xmlns:a16="http://schemas.microsoft.com/office/drawing/2014/main" id="{D669C52E-9AE7-4994-AF86-9F65642EE252}"/>
              </a:ext>
            </a:extLst>
          </p:cNvPr>
          <p:cNvGrpSpPr/>
          <p:nvPr userDrawn="1"/>
        </p:nvGrpSpPr>
        <p:grpSpPr>
          <a:xfrm rot="20589661">
            <a:off x="7253207" y="-95236"/>
            <a:ext cx="7733937" cy="3072844"/>
            <a:chOff x="3517846" y="-1308843"/>
            <a:chExt cx="7733937" cy="3072844"/>
          </a:xfrm>
          <a:solidFill>
            <a:srgbClr val="66C7EE"/>
          </a:solidFill>
        </p:grpSpPr>
        <p:sp>
          <p:nvSpPr>
            <p:cNvPr id="5" name="Freeform 39">
              <a:extLst>
                <a:ext uri="{FF2B5EF4-FFF2-40B4-BE49-F238E27FC236}">
                  <a16:creationId xmlns:a16="http://schemas.microsoft.com/office/drawing/2014/main" id="{90A55C32-8FFF-4168-8A5D-A52FD53FCAD4}"/>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grpFill/>
            <a:ln>
              <a:noFill/>
            </a:ln>
            <a:effectLst/>
          </p:spPr>
          <p:txBody>
            <a:bodyPr wrap="none" anchor="ctr"/>
            <a:lstStyle/>
            <a:p>
              <a:endParaRPr lang="es-ES_tradnl"/>
            </a:p>
          </p:txBody>
        </p:sp>
        <p:sp>
          <p:nvSpPr>
            <p:cNvPr id="6" name="Freeform 40">
              <a:extLst>
                <a:ext uri="{FF2B5EF4-FFF2-40B4-BE49-F238E27FC236}">
                  <a16:creationId xmlns:a16="http://schemas.microsoft.com/office/drawing/2014/main" id="{24714B73-5C42-46DC-9563-3945DFEB1789}"/>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grpFill/>
            <a:ln>
              <a:noFill/>
            </a:ln>
            <a:effectLst/>
          </p:spPr>
          <p:txBody>
            <a:bodyPr wrap="none" anchor="ctr"/>
            <a:lstStyle/>
            <a:p>
              <a:endParaRPr lang="es-ES_tradnl"/>
            </a:p>
          </p:txBody>
        </p:sp>
        <p:sp>
          <p:nvSpPr>
            <p:cNvPr id="7" name="Freeform 41">
              <a:extLst>
                <a:ext uri="{FF2B5EF4-FFF2-40B4-BE49-F238E27FC236}">
                  <a16:creationId xmlns:a16="http://schemas.microsoft.com/office/drawing/2014/main" id="{5F93B15F-31A2-44E1-A92B-7700497B78FB}"/>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grpFill/>
            <a:ln>
              <a:noFill/>
            </a:ln>
            <a:effectLst/>
          </p:spPr>
          <p:txBody>
            <a:bodyPr wrap="none" anchor="ctr"/>
            <a:lstStyle/>
            <a:p>
              <a:endParaRPr lang="es-ES_tradnl"/>
            </a:p>
          </p:txBody>
        </p:sp>
        <p:sp>
          <p:nvSpPr>
            <p:cNvPr id="8" name="Freeform 42">
              <a:extLst>
                <a:ext uri="{FF2B5EF4-FFF2-40B4-BE49-F238E27FC236}">
                  <a16:creationId xmlns:a16="http://schemas.microsoft.com/office/drawing/2014/main" id="{9A62F54D-AE81-49AA-9078-732F29FA44BC}"/>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grpFill/>
            <a:ln>
              <a:noFill/>
            </a:ln>
            <a:effectLst/>
          </p:spPr>
          <p:txBody>
            <a:bodyPr wrap="none" anchor="ctr"/>
            <a:lstStyle/>
            <a:p>
              <a:endParaRPr lang="es-ES_tradnl"/>
            </a:p>
          </p:txBody>
        </p:sp>
      </p:grpSp>
      <p:grpSp>
        <p:nvGrpSpPr>
          <p:cNvPr id="9" name="Gruppieren 8">
            <a:extLst>
              <a:ext uri="{FF2B5EF4-FFF2-40B4-BE49-F238E27FC236}">
                <a16:creationId xmlns:a16="http://schemas.microsoft.com/office/drawing/2014/main" id="{D7D1FF84-07D9-478E-9B28-D180B97C1256}"/>
              </a:ext>
            </a:extLst>
          </p:cNvPr>
          <p:cNvGrpSpPr/>
          <p:nvPr userDrawn="1"/>
        </p:nvGrpSpPr>
        <p:grpSpPr>
          <a:xfrm rot="20589661">
            <a:off x="-532038" y="-110409"/>
            <a:ext cx="7733937" cy="3072844"/>
            <a:chOff x="3517846" y="-1308843"/>
            <a:chExt cx="7733937" cy="3072844"/>
          </a:xfrm>
          <a:solidFill>
            <a:srgbClr val="66C7EE"/>
          </a:solidFill>
        </p:grpSpPr>
        <p:sp>
          <p:nvSpPr>
            <p:cNvPr id="10" name="Freeform 39">
              <a:extLst>
                <a:ext uri="{FF2B5EF4-FFF2-40B4-BE49-F238E27FC236}">
                  <a16:creationId xmlns:a16="http://schemas.microsoft.com/office/drawing/2014/main" id="{471DF305-1A04-4DDF-AEE1-D2719EE7DDC3}"/>
                </a:ext>
              </a:extLst>
            </p:cNvPr>
            <p:cNvSpPr>
              <a:spLocks noChangeArrowheads="1"/>
            </p:cNvSpPr>
            <p:nvPr/>
          </p:nvSpPr>
          <p:spPr bwMode="auto">
            <a:xfrm rot="21030460" flipH="1">
              <a:off x="4815072" y="-1308843"/>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grpFill/>
            <a:ln>
              <a:noFill/>
            </a:ln>
            <a:effectLst/>
          </p:spPr>
          <p:txBody>
            <a:bodyPr wrap="none" anchor="ctr"/>
            <a:lstStyle/>
            <a:p>
              <a:endParaRPr lang="es-ES_tradnl"/>
            </a:p>
          </p:txBody>
        </p:sp>
        <p:sp>
          <p:nvSpPr>
            <p:cNvPr id="11" name="Freeform 40">
              <a:extLst>
                <a:ext uri="{FF2B5EF4-FFF2-40B4-BE49-F238E27FC236}">
                  <a16:creationId xmlns:a16="http://schemas.microsoft.com/office/drawing/2014/main" id="{DB6484FB-4B3A-41F0-85F0-B348B1867131}"/>
                </a:ext>
              </a:extLst>
            </p:cNvPr>
            <p:cNvSpPr>
              <a:spLocks noChangeArrowheads="1"/>
            </p:cNvSpPr>
            <p:nvPr/>
          </p:nvSpPr>
          <p:spPr bwMode="auto">
            <a:xfrm rot="21030460" flipH="1">
              <a:off x="3917855" y="-1077475"/>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grpFill/>
            <a:ln>
              <a:noFill/>
            </a:ln>
            <a:effectLst/>
          </p:spPr>
          <p:txBody>
            <a:bodyPr wrap="none" anchor="ctr"/>
            <a:lstStyle/>
            <a:p>
              <a:endParaRPr lang="es-ES_tradnl"/>
            </a:p>
          </p:txBody>
        </p:sp>
        <p:sp>
          <p:nvSpPr>
            <p:cNvPr id="12" name="Freeform 41">
              <a:extLst>
                <a:ext uri="{FF2B5EF4-FFF2-40B4-BE49-F238E27FC236}">
                  <a16:creationId xmlns:a16="http://schemas.microsoft.com/office/drawing/2014/main" id="{532F6517-C5B0-4C86-A334-84DC10A430A7}"/>
                </a:ext>
              </a:extLst>
            </p:cNvPr>
            <p:cNvSpPr>
              <a:spLocks noChangeArrowheads="1"/>
            </p:cNvSpPr>
            <p:nvPr/>
          </p:nvSpPr>
          <p:spPr bwMode="auto">
            <a:xfrm rot="21030460" flipH="1">
              <a:off x="3517846" y="-1166395"/>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grpFill/>
            <a:ln>
              <a:noFill/>
            </a:ln>
            <a:effectLst/>
          </p:spPr>
          <p:txBody>
            <a:bodyPr wrap="none" anchor="ctr"/>
            <a:lstStyle/>
            <a:p>
              <a:endParaRPr lang="es-ES_tradnl"/>
            </a:p>
          </p:txBody>
        </p:sp>
        <p:sp>
          <p:nvSpPr>
            <p:cNvPr id="13" name="Freeform 42">
              <a:extLst>
                <a:ext uri="{FF2B5EF4-FFF2-40B4-BE49-F238E27FC236}">
                  <a16:creationId xmlns:a16="http://schemas.microsoft.com/office/drawing/2014/main" id="{D91C1949-6522-4390-873E-22E7730AD83A}"/>
                </a:ext>
              </a:extLst>
            </p:cNvPr>
            <p:cNvSpPr>
              <a:spLocks noChangeArrowheads="1"/>
            </p:cNvSpPr>
            <p:nvPr/>
          </p:nvSpPr>
          <p:spPr bwMode="auto">
            <a:xfrm rot="21030460" flipH="1">
              <a:off x="10968557" y="1106599"/>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grpFill/>
            <a:ln>
              <a:noFill/>
            </a:ln>
            <a:effectLst/>
          </p:spPr>
          <p:txBody>
            <a:bodyPr wrap="none" anchor="ctr"/>
            <a:lstStyle/>
            <a:p>
              <a:endParaRPr lang="es-ES_tradnl"/>
            </a:p>
          </p:txBody>
        </p:sp>
      </p:grpSp>
    </p:spTree>
    <p:extLst>
      <p:ext uri="{BB962C8B-B14F-4D97-AF65-F5344CB8AC3E}">
        <p14:creationId xmlns:p14="http://schemas.microsoft.com/office/powerpoint/2010/main" val="3111151089"/>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erschrift und drei Textblöc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605496" y="1728000"/>
            <a:ext cx="2969554" cy="330864"/>
          </a:xfrm>
          <a:prstGeom prst="rect">
            <a:avLst/>
          </a:prstGeom>
        </p:spPr>
        <p:txBody>
          <a:bodyPr>
            <a:normAutofit/>
          </a:bodyPr>
          <a:lstStyle>
            <a:lvl1pPr marL="0" indent="0" algn="l">
              <a:buNone/>
              <a:defRPr lang="en-IN" sz="2000" kern="1200" baseline="0" dirty="0">
                <a:solidFill>
                  <a:schemeClr val="accent5"/>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Überschrift</a:t>
            </a:r>
            <a:r>
              <a:rPr lang="en-US" dirty="0"/>
              <a:t> 01</a:t>
            </a:r>
            <a:endParaRPr lang="en-IN" dirty="0"/>
          </a:p>
        </p:txBody>
      </p:sp>
      <p:cxnSp>
        <p:nvCxnSpPr>
          <p:cNvPr id="12" name="Gerader Verbinder 11"/>
          <p:cNvCxnSpPr/>
          <p:nvPr userDrawn="1"/>
        </p:nvCxnSpPr>
        <p:spPr>
          <a:xfrm>
            <a:off x="695325" y="2160000"/>
            <a:ext cx="288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cxnSp>
        <p:nvCxnSpPr>
          <p:cNvPr id="14" name="Gerader Verbinder 13"/>
          <p:cNvCxnSpPr/>
          <p:nvPr userDrawn="1"/>
        </p:nvCxnSpPr>
        <p:spPr>
          <a:xfrm>
            <a:off x="7528319" y="2160000"/>
            <a:ext cx="288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cxnSp>
        <p:nvCxnSpPr>
          <p:cNvPr id="11" name="Gerader Verbinder 10"/>
          <p:cNvCxnSpPr/>
          <p:nvPr userDrawn="1"/>
        </p:nvCxnSpPr>
        <p:spPr>
          <a:xfrm>
            <a:off x="4110679" y="2160000"/>
            <a:ext cx="2880000" cy="0"/>
          </a:xfrm>
          <a:prstGeom prst="line">
            <a:avLst/>
          </a:prstGeom>
          <a:ln w="19050">
            <a:solidFill>
              <a:schemeClr val="accent5"/>
            </a:solidFill>
          </a:ln>
        </p:spPr>
        <p:style>
          <a:lnRef idx="1">
            <a:schemeClr val="accent3"/>
          </a:lnRef>
          <a:fillRef idx="0">
            <a:schemeClr val="accent3"/>
          </a:fillRef>
          <a:effectRef idx="0">
            <a:schemeClr val="accent3"/>
          </a:effectRef>
          <a:fontRef idx="minor">
            <a:schemeClr val="tx1"/>
          </a:fontRef>
        </p:style>
      </p:cxnSp>
      <p:sp>
        <p:nvSpPr>
          <p:cNvPr id="6" name="Textplatzhalter 5"/>
          <p:cNvSpPr>
            <a:spLocks noGrp="1"/>
          </p:cNvSpPr>
          <p:nvPr>
            <p:ph type="body" sz="quarter" idx="10" hasCustomPrompt="1"/>
          </p:nvPr>
        </p:nvSpPr>
        <p:spPr>
          <a:xfrm>
            <a:off x="604893" y="2340000"/>
            <a:ext cx="2970157" cy="3556819"/>
          </a:xfrm>
          <a:prstGeom prst="rect">
            <a:avLst/>
          </a:prstGeom>
        </p:spPr>
        <p:txBody>
          <a:bodyPr/>
          <a:lstStyle>
            <a:lvl1pPr marL="0" indent="0">
              <a:lnSpc>
                <a:spcPts val="2400"/>
              </a:lnSpc>
              <a:buFontTx/>
              <a:buNone/>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8" name="Textplatzhalter 7"/>
          <p:cNvSpPr>
            <a:spLocks noGrp="1"/>
          </p:cNvSpPr>
          <p:nvPr>
            <p:ph type="body" sz="quarter" idx="11" hasCustomPrompt="1"/>
          </p:nvPr>
        </p:nvSpPr>
        <p:spPr>
          <a:xfrm>
            <a:off x="4019606" y="1728209"/>
            <a:ext cx="2971073" cy="411039"/>
          </a:xfrm>
          <a:prstGeom prst="rect">
            <a:avLst/>
          </a:prstGeom>
        </p:spPr>
        <p:txBody>
          <a:bodyPr/>
          <a:lstStyle>
            <a:lvl1pPr marL="0" indent="0">
              <a:buFontTx/>
              <a:buNone/>
              <a:defRPr lang="de-DE" sz="2000" kern="1200" baseline="0" dirty="0" smtClean="0">
                <a:solidFill>
                  <a:schemeClr val="accent5"/>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pPr lvl="0"/>
            <a:r>
              <a:rPr lang="de-DE" dirty="0"/>
              <a:t>Überschrift 02</a:t>
            </a:r>
          </a:p>
        </p:txBody>
      </p:sp>
      <p:sp>
        <p:nvSpPr>
          <p:cNvPr id="18" name="Textplatzhalter 17"/>
          <p:cNvSpPr>
            <a:spLocks noGrp="1"/>
          </p:cNvSpPr>
          <p:nvPr>
            <p:ph type="body" sz="quarter" idx="12" hasCustomPrompt="1"/>
          </p:nvPr>
        </p:nvSpPr>
        <p:spPr>
          <a:xfrm>
            <a:off x="4116388" y="2339976"/>
            <a:ext cx="2874962" cy="3556844"/>
          </a:xfrm>
          <a:prstGeom prst="rect">
            <a:avLst/>
          </a:prstGeom>
        </p:spPr>
        <p:txBody>
          <a:bodyPr/>
          <a:lstStyle>
            <a:lvl1pPr marL="0" indent="0">
              <a:lnSpc>
                <a:spcPts val="2400"/>
              </a:lnSpc>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20" name="Textplatzhalter 19"/>
          <p:cNvSpPr>
            <a:spLocks noGrp="1"/>
          </p:cNvSpPr>
          <p:nvPr>
            <p:ph type="body" sz="quarter" idx="13" hasCustomPrompt="1"/>
          </p:nvPr>
        </p:nvSpPr>
        <p:spPr>
          <a:xfrm>
            <a:off x="7435235" y="1728000"/>
            <a:ext cx="2973084" cy="411248"/>
          </a:xfrm>
          <a:prstGeom prst="rect">
            <a:avLst/>
          </a:prstGeom>
        </p:spPr>
        <p:txBody>
          <a:bodyPr/>
          <a:lstStyle>
            <a:lvl1pPr>
              <a:defRPr lang="de-DE" sz="2000" kern="1200" baseline="0" dirty="0" smtClean="0">
                <a:solidFill>
                  <a:schemeClr val="accent5"/>
                </a:solidFill>
                <a:latin typeface="Roboto Cn" pitchFamily="2" charset="0"/>
                <a:ea typeface="Roboto Cn" pitchFamily="2" charset="0"/>
                <a:cs typeface="+mn-cs"/>
              </a:defRPr>
            </a:lvl1pPr>
          </a:lstStyle>
          <a:p>
            <a:pPr marL="0" lvl="0" indent="0" algn="l" defTabSz="914400" rtl="0" eaLnBrk="1" latinLnBrk="0" hangingPunct="1">
              <a:lnSpc>
                <a:spcPct val="90000"/>
              </a:lnSpc>
              <a:spcBef>
                <a:spcPts val="1000"/>
              </a:spcBef>
              <a:buFontTx/>
              <a:buNone/>
            </a:pPr>
            <a:r>
              <a:rPr lang="de-DE" dirty="0"/>
              <a:t>Überschrift 03</a:t>
            </a:r>
          </a:p>
        </p:txBody>
      </p:sp>
      <p:sp>
        <p:nvSpPr>
          <p:cNvPr id="22" name="Textplatzhalter 21"/>
          <p:cNvSpPr>
            <a:spLocks noGrp="1"/>
          </p:cNvSpPr>
          <p:nvPr>
            <p:ph type="body" sz="quarter" idx="14" hasCustomPrompt="1"/>
          </p:nvPr>
        </p:nvSpPr>
        <p:spPr>
          <a:xfrm>
            <a:off x="7435850" y="2339976"/>
            <a:ext cx="2971800" cy="3556844"/>
          </a:xfrm>
          <a:prstGeom prst="rect">
            <a:avLst/>
          </a:prstGeom>
        </p:spPr>
        <p:txBody>
          <a:bodyPr/>
          <a:lstStyle>
            <a:lvl1pPr marL="0" indent="0">
              <a:lnSpc>
                <a:spcPts val="2400"/>
              </a:lnSpc>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Tree>
    <p:extLst>
      <p:ext uri="{BB962C8B-B14F-4D97-AF65-F5344CB8AC3E}">
        <p14:creationId xmlns:p14="http://schemas.microsoft.com/office/powerpoint/2010/main" val="2909383697"/>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berschrift und drei Icons mi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6" name="Textplatzhalter 5"/>
          <p:cNvSpPr>
            <a:spLocks noGrp="1"/>
          </p:cNvSpPr>
          <p:nvPr>
            <p:ph type="body" sz="quarter" idx="10" hasCustomPrompt="1"/>
          </p:nvPr>
        </p:nvSpPr>
        <p:spPr>
          <a:xfrm>
            <a:off x="604893" y="2340000"/>
            <a:ext cx="2970432" cy="3556819"/>
          </a:xfrm>
          <a:prstGeom prst="rect">
            <a:avLst/>
          </a:prstGeom>
        </p:spPr>
        <p:txBody>
          <a:bodyPr/>
          <a:lstStyle>
            <a:lvl1pPr marL="0" indent="0">
              <a:lnSpc>
                <a:spcPts val="2400"/>
              </a:lnSpc>
              <a:buFontTx/>
              <a:buNone/>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18" name="Textplatzhalter 17"/>
          <p:cNvSpPr>
            <a:spLocks noGrp="1"/>
          </p:cNvSpPr>
          <p:nvPr>
            <p:ph type="body" sz="quarter" idx="12" hasCustomPrompt="1"/>
          </p:nvPr>
        </p:nvSpPr>
        <p:spPr>
          <a:xfrm>
            <a:off x="4116388" y="2339976"/>
            <a:ext cx="2874962" cy="3556844"/>
          </a:xfrm>
          <a:prstGeom prst="rect">
            <a:avLst/>
          </a:prstGeom>
        </p:spPr>
        <p:txBody>
          <a:bodyPr/>
          <a:lstStyle>
            <a:lvl1pPr marL="0" indent="0">
              <a:lnSpc>
                <a:spcPts val="2400"/>
              </a:lnSpc>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22" name="Textplatzhalter 21"/>
          <p:cNvSpPr>
            <a:spLocks noGrp="1"/>
          </p:cNvSpPr>
          <p:nvPr>
            <p:ph type="body" sz="quarter" idx="14" hasCustomPrompt="1"/>
          </p:nvPr>
        </p:nvSpPr>
        <p:spPr>
          <a:xfrm>
            <a:off x="7435850" y="2339976"/>
            <a:ext cx="2971800" cy="3556844"/>
          </a:xfrm>
          <a:prstGeom prst="rect">
            <a:avLst/>
          </a:prstGeom>
        </p:spPr>
        <p:txBody>
          <a:bodyPr/>
          <a:lstStyle>
            <a:lvl1pPr marL="0" indent="0">
              <a:lnSpc>
                <a:spcPts val="2400"/>
              </a:lnSpc>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 At </a:t>
            </a:r>
            <a:r>
              <a:rPr lang="de-DE" sz="1600" dirty="0" err="1">
                <a:solidFill>
                  <a:schemeClr val="tx1"/>
                </a:solidFill>
                <a:latin typeface="Roboto Condensed" panose="02000000000000000000" pitchFamily="2" charset="0"/>
                <a:ea typeface="Roboto Condensed" panose="02000000000000000000" pitchFamily="2" charset="0"/>
              </a:rPr>
              <a:t>vero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eos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accusam</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justo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duo</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dolores</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ea</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rebum</a:t>
            </a:r>
            <a:r>
              <a:rPr lang="de-DE" sz="1600" dirty="0">
                <a:solidFill>
                  <a:schemeClr val="tx1"/>
                </a:solidFill>
                <a:latin typeface="Roboto Condensed" panose="02000000000000000000" pitchFamily="2" charset="0"/>
                <a:ea typeface="Roboto Condensed" panose="02000000000000000000" pitchFamily="2" charset="0"/>
              </a:rPr>
              <a:t>.</a:t>
            </a:r>
            <a:r>
              <a:rPr lang="de-DE" sz="1600" baseline="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consetetur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sadipscing</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elitr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magna </a:t>
            </a:r>
            <a:r>
              <a:rPr lang="de-DE" sz="1600" dirty="0" err="1">
                <a:solidFill>
                  <a:schemeClr val="tx1"/>
                </a:solidFill>
                <a:latin typeface="Roboto Condensed" panose="02000000000000000000" pitchFamily="2" charset="0"/>
                <a:ea typeface="Roboto Condensed" panose="02000000000000000000" pitchFamily="2" charset="0"/>
              </a:rPr>
              <a:t>aliquyam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erat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voluptua</a:t>
            </a:r>
            <a:r>
              <a:rPr lang="de-DE" sz="1600" dirty="0">
                <a:solidFill>
                  <a:schemeClr val="tx1"/>
                </a:solidFill>
                <a:latin typeface="Roboto Condensed" panose="02000000000000000000" pitchFamily="2" charset="0"/>
                <a:ea typeface="Roboto Condensed" panose="02000000000000000000" pitchFamily="2" charset="0"/>
              </a:rPr>
              <a:t>.</a:t>
            </a:r>
            <a:endParaRPr lang="de-DE" dirty="0"/>
          </a:p>
        </p:txBody>
      </p:sp>
      <p:sp>
        <p:nvSpPr>
          <p:cNvPr id="16" name="Bildplatzhalter 15"/>
          <p:cNvSpPr>
            <a:spLocks noGrp="1"/>
          </p:cNvSpPr>
          <p:nvPr>
            <p:ph type="pic" sz="quarter" idx="15" hasCustomPrompt="1"/>
          </p:nvPr>
        </p:nvSpPr>
        <p:spPr>
          <a:xfrm>
            <a:off x="1550109" y="1366577"/>
            <a:ext cx="1080000" cy="900000"/>
          </a:xfrm>
          <a:prstGeom prst="rect">
            <a:avLst/>
          </a:prstGeom>
        </p:spPr>
        <p:txBody>
          <a:bodyPr/>
          <a:lstStyle>
            <a:lvl1pPr marL="0" indent="0" algn="ctr">
              <a:buFontTx/>
              <a:buNone/>
              <a:defRPr sz="1200" baseline="0"/>
            </a:lvl1pPr>
          </a:lstStyle>
          <a:p>
            <a:r>
              <a:rPr lang="de-DE" dirty="0"/>
              <a:t>hier Icon einfügen</a:t>
            </a:r>
          </a:p>
        </p:txBody>
      </p:sp>
      <p:sp>
        <p:nvSpPr>
          <p:cNvPr id="19" name="Bildplatzhalter 18"/>
          <p:cNvSpPr>
            <a:spLocks noGrp="1"/>
          </p:cNvSpPr>
          <p:nvPr>
            <p:ph type="pic" sz="quarter" idx="16" hasCustomPrompt="1"/>
          </p:nvPr>
        </p:nvSpPr>
        <p:spPr>
          <a:xfrm>
            <a:off x="5103798" y="1366578"/>
            <a:ext cx="1080000" cy="900000"/>
          </a:xfrm>
          <a:prstGeom prst="rect">
            <a:avLst/>
          </a:prstGeom>
        </p:spPr>
        <p:txBody>
          <a:bodyPr/>
          <a:lstStyle>
            <a:lvl1pPr marL="0" indent="0" algn="ctr">
              <a:buFontTx/>
              <a:buNone/>
              <a:defRPr lang="de-DE" sz="1200" kern="1200" baseline="0" dirty="0">
                <a:solidFill>
                  <a:srgbClr val="FFFFFF"/>
                </a:solidFill>
                <a:latin typeface="Roboto Condensed" panose="02000000000000000000" pitchFamily="2" charset="0"/>
                <a:ea typeface="Roboto Condensed" panose="02000000000000000000" pitchFamily="2" charset="0"/>
                <a:cs typeface="+mn-cs"/>
              </a:defRPr>
            </a:lvl1pPr>
          </a:lstStyle>
          <a:p>
            <a:r>
              <a:rPr lang="de-DE" dirty="0"/>
              <a:t>hier Icon einfügen</a:t>
            </a:r>
          </a:p>
        </p:txBody>
      </p:sp>
      <p:sp>
        <p:nvSpPr>
          <p:cNvPr id="23" name="Bildplatzhalter 22"/>
          <p:cNvSpPr>
            <a:spLocks noGrp="1"/>
          </p:cNvSpPr>
          <p:nvPr>
            <p:ph type="pic" sz="quarter" idx="17" hasCustomPrompt="1"/>
          </p:nvPr>
        </p:nvSpPr>
        <p:spPr>
          <a:xfrm>
            <a:off x="8381750" y="1366577"/>
            <a:ext cx="1080000" cy="900000"/>
          </a:xfrm>
          <a:prstGeom prst="rect">
            <a:avLst/>
          </a:prstGeom>
        </p:spPr>
        <p:txBody>
          <a:bodyPr/>
          <a:lstStyle>
            <a:lvl1pPr marL="0" indent="0" algn="ctr">
              <a:buFontTx/>
              <a:buNone/>
              <a:defRPr lang="de-DE" sz="1200" kern="1200" baseline="0" dirty="0">
                <a:solidFill>
                  <a:srgbClr val="FFFFFF"/>
                </a:solidFill>
                <a:latin typeface="Roboto Condensed" panose="02000000000000000000" pitchFamily="2" charset="0"/>
                <a:ea typeface="Roboto Condensed" panose="02000000000000000000" pitchFamily="2" charset="0"/>
                <a:cs typeface="+mn-cs"/>
              </a:defRPr>
            </a:lvl1pPr>
          </a:lstStyle>
          <a:p>
            <a:r>
              <a:rPr lang="de-DE" dirty="0"/>
              <a:t>hier Icon einfügen</a:t>
            </a:r>
          </a:p>
        </p:txBody>
      </p:sp>
    </p:spTree>
    <p:extLst>
      <p:ext uri="{BB962C8B-B14F-4D97-AF65-F5344CB8AC3E}">
        <p14:creationId xmlns:p14="http://schemas.microsoft.com/office/powerpoint/2010/main" val="1740621332"/>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schrift und drei Kästen mit Stichpunkt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605496" y="1728000"/>
            <a:ext cx="2969554" cy="330864"/>
          </a:xfrm>
          <a:prstGeom prst="rect">
            <a:avLst/>
          </a:prstGeom>
        </p:spPr>
        <p:txBody>
          <a:bodyPr>
            <a:normAutofit/>
          </a:bodyPr>
          <a:lstStyle>
            <a:lvl1pPr marL="0" indent="0" algn="ctr">
              <a:buNone/>
              <a:defRPr lang="en-IN" sz="2000" b="1" kern="1200" baseline="0" dirty="0">
                <a:solidFill>
                  <a:srgbClr val="002B6A"/>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Überschrift</a:t>
            </a:r>
            <a:r>
              <a:rPr lang="en-US" dirty="0"/>
              <a:t> 01</a:t>
            </a:r>
            <a:endParaRPr lang="en-IN" dirty="0"/>
          </a:p>
        </p:txBody>
      </p:sp>
      <p:sp>
        <p:nvSpPr>
          <p:cNvPr id="6" name="Textplatzhalter 5"/>
          <p:cNvSpPr>
            <a:spLocks noGrp="1"/>
          </p:cNvSpPr>
          <p:nvPr>
            <p:ph type="body" sz="quarter" idx="10" hasCustomPrompt="1"/>
          </p:nvPr>
        </p:nvSpPr>
        <p:spPr>
          <a:xfrm>
            <a:off x="823965" y="2340000"/>
            <a:ext cx="2612571" cy="3556819"/>
          </a:xfrm>
          <a:prstGeom prst="rect">
            <a:avLst/>
          </a:prstGeom>
        </p:spPr>
        <p:txBody>
          <a:bodyPr/>
          <a:lstStyle>
            <a:lvl1pPr marL="285750" indent="-285750" algn="ctr">
              <a:lnSpc>
                <a:spcPts val="2400"/>
              </a:lnSpc>
              <a:buSzPct val="65000"/>
              <a:buFontTx/>
              <a:buBlip>
                <a:blip r:embed="rId2"/>
              </a:buBlip>
              <a:tabLst>
                <a:tab pos="1704975" algn="l"/>
              </a:tabLst>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endParaRPr lang="de-DE" sz="1600" dirty="0">
              <a:solidFill>
                <a:schemeClr val="tx1"/>
              </a:solidFill>
              <a:latin typeface="Roboto Condensed" panose="02000000000000000000" pitchFamily="2" charset="0"/>
              <a:ea typeface="Roboto Condensed" panose="02000000000000000000" pitchFamily="2" charset="0"/>
            </a:endParaRPr>
          </a:p>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endParaRPr lang="de-DE" sz="1600" dirty="0">
              <a:solidFill>
                <a:schemeClr val="tx1"/>
              </a:solidFill>
              <a:latin typeface="Roboto Condensed" panose="02000000000000000000" pitchFamily="2" charset="0"/>
              <a:ea typeface="Roboto Condensed" panose="02000000000000000000" pitchFamily="2" charset="0"/>
            </a:endParaRPr>
          </a:p>
        </p:txBody>
      </p:sp>
      <p:sp>
        <p:nvSpPr>
          <p:cNvPr id="8" name="Textplatzhalter 7"/>
          <p:cNvSpPr>
            <a:spLocks noGrp="1"/>
          </p:cNvSpPr>
          <p:nvPr>
            <p:ph type="body" sz="quarter" idx="11" hasCustomPrompt="1"/>
          </p:nvPr>
        </p:nvSpPr>
        <p:spPr>
          <a:xfrm>
            <a:off x="4116388" y="1728209"/>
            <a:ext cx="2874291" cy="330655"/>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pPr lvl="0"/>
            <a:r>
              <a:rPr lang="de-DE" dirty="0"/>
              <a:t>Überschrift 02</a:t>
            </a:r>
          </a:p>
        </p:txBody>
      </p:sp>
      <p:sp>
        <p:nvSpPr>
          <p:cNvPr id="18" name="Textplatzhalter 17"/>
          <p:cNvSpPr>
            <a:spLocks noGrp="1"/>
          </p:cNvSpPr>
          <p:nvPr>
            <p:ph type="body" sz="quarter" idx="12" hasCustomPrompt="1"/>
          </p:nvPr>
        </p:nvSpPr>
        <p:spPr>
          <a:xfrm>
            <a:off x="4248130" y="2339976"/>
            <a:ext cx="2624943" cy="3556844"/>
          </a:xfrm>
          <a:prstGeom prst="rect">
            <a:avLst/>
          </a:prstGeom>
        </p:spPr>
        <p:txBody>
          <a:bodyPr/>
          <a:lstStyle>
            <a:lvl1pPr marL="285750" indent="-285750" algn="ctr">
              <a:lnSpc>
                <a:spcPts val="2400"/>
              </a:lnSpc>
              <a:buSzPct val="65000"/>
              <a:buFontTx/>
              <a:buBlip>
                <a:blip r:embed="rId2"/>
              </a:buBlip>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endParaRPr lang="de-DE" sz="1600" dirty="0">
              <a:solidFill>
                <a:schemeClr val="tx1"/>
              </a:solidFill>
              <a:latin typeface="Roboto Condensed" panose="02000000000000000000" pitchFamily="2" charset="0"/>
              <a:ea typeface="Roboto Condensed" panose="02000000000000000000" pitchFamily="2" charset="0"/>
            </a:endParaRPr>
          </a:p>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endParaRPr lang="de-DE" sz="1600" dirty="0">
              <a:solidFill>
                <a:schemeClr val="tx1"/>
              </a:solidFill>
              <a:latin typeface="Roboto Condensed" panose="02000000000000000000" pitchFamily="2" charset="0"/>
              <a:ea typeface="Roboto Condensed" panose="02000000000000000000" pitchFamily="2" charset="0"/>
            </a:endParaRPr>
          </a:p>
        </p:txBody>
      </p:sp>
      <p:sp>
        <p:nvSpPr>
          <p:cNvPr id="22" name="Textplatzhalter 21"/>
          <p:cNvSpPr>
            <a:spLocks noGrp="1"/>
          </p:cNvSpPr>
          <p:nvPr>
            <p:ph type="body" sz="quarter" idx="14" hasCustomPrompt="1"/>
          </p:nvPr>
        </p:nvSpPr>
        <p:spPr>
          <a:xfrm>
            <a:off x="7671202" y="2339976"/>
            <a:ext cx="2588165" cy="3556844"/>
          </a:xfrm>
          <a:prstGeom prst="rect">
            <a:avLst/>
          </a:prstGeom>
        </p:spPr>
        <p:txBody>
          <a:bodyPr/>
          <a:lstStyle>
            <a:lvl1pPr marL="285750" indent="-285750" algn="ctr">
              <a:lnSpc>
                <a:spcPts val="2400"/>
              </a:lnSpc>
              <a:buSzPct val="65000"/>
              <a:buFontTx/>
              <a:buBlip>
                <a:blip r:embed="rId2"/>
              </a:buBlip>
              <a:defRPr lang="de-DE" sz="1600" kern="1200" dirty="0"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endParaRPr lang="de-DE" sz="1600" dirty="0">
              <a:solidFill>
                <a:schemeClr val="tx1"/>
              </a:solidFill>
              <a:latin typeface="Roboto Condensed" panose="02000000000000000000" pitchFamily="2" charset="0"/>
              <a:ea typeface="Roboto Condensed" panose="02000000000000000000" pitchFamily="2" charset="0"/>
            </a:endParaRPr>
          </a:p>
          <a:p>
            <a:pPr lvl="0"/>
            <a:r>
              <a:rPr lang="de-DE" sz="1600" dirty="0" err="1">
                <a:solidFill>
                  <a:schemeClr val="tx1"/>
                </a:solidFill>
                <a:latin typeface="Roboto Condensed" panose="02000000000000000000" pitchFamily="2" charset="0"/>
                <a:ea typeface="Roboto Condensed" panose="02000000000000000000" pitchFamily="2" charset="0"/>
              </a:rPr>
              <a:t>dolore</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Lorem</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ipsum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dolor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sed</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diam</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nonumy</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eirmod</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tempor</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invidunt</a:t>
            </a:r>
            <a:r>
              <a:rPr lang="de-DE" sz="1600" dirty="0">
                <a:solidFill>
                  <a:schemeClr val="tx1"/>
                </a:solidFill>
                <a:latin typeface="Roboto Condensed" panose="02000000000000000000" pitchFamily="2" charset="0"/>
                <a:ea typeface="Roboto Condensed" panose="02000000000000000000" pitchFamily="2" charset="0"/>
              </a:rPr>
              <a:t> </a:t>
            </a:r>
          </a:p>
          <a:p>
            <a:pPr lvl="0"/>
            <a:r>
              <a:rPr lang="de-DE" sz="1600" dirty="0" err="1">
                <a:solidFill>
                  <a:schemeClr val="tx1"/>
                </a:solidFill>
                <a:latin typeface="Roboto Condensed" panose="02000000000000000000" pitchFamily="2" charset="0"/>
                <a:ea typeface="Roboto Condensed" panose="02000000000000000000" pitchFamily="2" charset="0"/>
              </a:rPr>
              <a:t>ut</a:t>
            </a:r>
            <a:r>
              <a:rPr lang="de-DE" sz="1600" dirty="0">
                <a:solidFill>
                  <a:schemeClr val="tx1"/>
                </a:solidFill>
                <a:latin typeface="Roboto Condensed" panose="02000000000000000000" pitchFamily="2" charset="0"/>
                <a:ea typeface="Roboto Condensed" panose="02000000000000000000" pitchFamily="2" charset="0"/>
              </a:rPr>
              <a:t> </a:t>
            </a:r>
            <a:r>
              <a:rPr lang="de-DE" sz="1600" dirty="0" err="1">
                <a:solidFill>
                  <a:schemeClr val="tx1"/>
                </a:solidFill>
                <a:latin typeface="Roboto Condensed" panose="02000000000000000000" pitchFamily="2" charset="0"/>
                <a:ea typeface="Roboto Condensed" panose="02000000000000000000" pitchFamily="2" charset="0"/>
              </a:rPr>
              <a:t>labore</a:t>
            </a:r>
            <a:r>
              <a:rPr lang="de-DE" sz="1600" dirty="0">
                <a:solidFill>
                  <a:schemeClr val="tx1"/>
                </a:solidFill>
                <a:latin typeface="Roboto Condensed" panose="02000000000000000000" pitchFamily="2" charset="0"/>
                <a:ea typeface="Roboto Condensed" panose="02000000000000000000" pitchFamily="2" charset="0"/>
              </a:rPr>
              <a:t> et </a:t>
            </a:r>
            <a:r>
              <a:rPr lang="de-DE" sz="1600" dirty="0" err="1">
                <a:solidFill>
                  <a:schemeClr val="tx1"/>
                </a:solidFill>
                <a:latin typeface="Roboto Condensed" panose="02000000000000000000" pitchFamily="2" charset="0"/>
                <a:ea typeface="Roboto Condensed" panose="02000000000000000000" pitchFamily="2" charset="0"/>
              </a:rPr>
              <a:t>dolore</a:t>
            </a:r>
            <a:endParaRPr lang="de-DE" sz="1600" dirty="0">
              <a:solidFill>
                <a:schemeClr val="tx1"/>
              </a:solidFill>
              <a:latin typeface="Roboto Condensed" panose="02000000000000000000" pitchFamily="2" charset="0"/>
              <a:ea typeface="Roboto Condensed" panose="02000000000000000000" pitchFamily="2" charset="0"/>
            </a:endParaRPr>
          </a:p>
        </p:txBody>
      </p:sp>
      <p:sp>
        <p:nvSpPr>
          <p:cNvPr id="15" name="Rectangle: Rounded Corners 50">
            <a:extLst>
              <a:ext uri="{FF2B5EF4-FFF2-40B4-BE49-F238E27FC236}">
                <a16:creationId xmlns:a16="http://schemas.microsoft.com/office/drawing/2014/main" id="{D5ED310C-ECB9-48AC-9865-26A22CCF9245}"/>
              </a:ext>
            </a:extLst>
          </p:cNvPr>
          <p:cNvSpPr/>
          <p:nvPr/>
        </p:nvSpPr>
        <p:spPr>
          <a:xfrm>
            <a:off x="695326" y="1577819"/>
            <a:ext cx="2877714" cy="4319000"/>
          </a:xfrm>
          <a:prstGeom prst="roundRect">
            <a:avLst>
              <a:gd name="adj" fmla="val 959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Rounded Corners 50">
            <a:extLst>
              <a:ext uri="{FF2B5EF4-FFF2-40B4-BE49-F238E27FC236}">
                <a16:creationId xmlns:a16="http://schemas.microsoft.com/office/drawing/2014/main" id="{D5ED310C-ECB9-48AC-9865-26A22CCF9245}"/>
              </a:ext>
            </a:extLst>
          </p:cNvPr>
          <p:cNvSpPr/>
          <p:nvPr userDrawn="1"/>
        </p:nvSpPr>
        <p:spPr>
          <a:xfrm>
            <a:off x="4118398" y="1577819"/>
            <a:ext cx="2877714" cy="4319000"/>
          </a:xfrm>
          <a:prstGeom prst="roundRect">
            <a:avLst>
              <a:gd name="adj" fmla="val 959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Rounded Corners 50">
            <a:extLst>
              <a:ext uri="{FF2B5EF4-FFF2-40B4-BE49-F238E27FC236}">
                <a16:creationId xmlns:a16="http://schemas.microsoft.com/office/drawing/2014/main" id="{D5ED310C-ECB9-48AC-9865-26A22CCF9245}"/>
              </a:ext>
            </a:extLst>
          </p:cNvPr>
          <p:cNvSpPr/>
          <p:nvPr userDrawn="1"/>
        </p:nvSpPr>
        <p:spPr>
          <a:xfrm>
            <a:off x="7529462" y="1577819"/>
            <a:ext cx="2877714" cy="4319000"/>
          </a:xfrm>
          <a:prstGeom prst="roundRect">
            <a:avLst>
              <a:gd name="adj" fmla="val 959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platzhalter 3"/>
          <p:cNvSpPr>
            <a:spLocks noGrp="1"/>
          </p:cNvSpPr>
          <p:nvPr>
            <p:ph type="body" sz="quarter" idx="15" hasCustomPrompt="1"/>
          </p:nvPr>
        </p:nvSpPr>
        <p:spPr>
          <a:xfrm>
            <a:off x="7527925" y="1728000"/>
            <a:ext cx="2879725" cy="330864"/>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stStyle>
          <a:p>
            <a:pPr lvl="0"/>
            <a:r>
              <a:rPr lang="de-DE" dirty="0"/>
              <a:t>Überschrift 03</a:t>
            </a:r>
          </a:p>
        </p:txBody>
      </p:sp>
    </p:spTree>
    <p:extLst>
      <p:ext uri="{BB962C8B-B14F-4D97-AF65-F5344CB8AC3E}">
        <p14:creationId xmlns:p14="http://schemas.microsoft.com/office/powerpoint/2010/main" val="1471547953"/>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k und Stichpunkte">
    <p:spTree>
      <p:nvGrpSpPr>
        <p:cNvPr id="1" name=""/>
        <p:cNvGrpSpPr/>
        <p:nvPr/>
      </p:nvGrpSpPr>
      <p:grpSpPr>
        <a:xfrm>
          <a:off x="0" y="0"/>
          <a:ext cx="0" cy="0"/>
          <a:chOff x="0" y="0"/>
          <a:chExt cx="0" cy="0"/>
        </a:xfrm>
      </p:grpSpPr>
      <p:grpSp>
        <p:nvGrpSpPr>
          <p:cNvPr id="9" name="Group 398">
            <a:extLst>
              <a:ext uri="{FF2B5EF4-FFF2-40B4-BE49-F238E27FC236}">
                <a16:creationId xmlns:a16="http://schemas.microsoft.com/office/drawing/2014/main" id="{477229A3-9E76-BB41-9771-27F74F13C79A}"/>
              </a:ext>
            </a:extLst>
          </p:cNvPr>
          <p:cNvGrpSpPr/>
          <p:nvPr userDrawn="1"/>
        </p:nvGrpSpPr>
        <p:grpSpPr>
          <a:xfrm rot="10800000" flipH="1">
            <a:off x="-3344845" y="-2433663"/>
            <a:ext cx="14922466" cy="4506760"/>
            <a:chOff x="-2422178" y="5261733"/>
            <a:chExt cx="14922466" cy="4506760"/>
          </a:xfrm>
        </p:grpSpPr>
        <p:sp>
          <p:nvSpPr>
            <p:cNvPr id="10" name="Freeform 30">
              <a:extLst>
                <a:ext uri="{FF2B5EF4-FFF2-40B4-BE49-F238E27FC236}">
                  <a16:creationId xmlns:a16="http://schemas.microsoft.com/office/drawing/2014/main" id="{314C21F7-27E6-7043-AC62-772F4FA1BDCE}"/>
                </a:ext>
              </a:extLst>
            </p:cNvPr>
            <p:cNvSpPr>
              <a:spLocks noChangeArrowheads="1"/>
            </p:cNvSpPr>
            <p:nvPr/>
          </p:nvSpPr>
          <p:spPr bwMode="auto">
            <a:xfrm rot="11369540">
              <a:off x="4650590" y="6327328"/>
              <a:ext cx="5899454" cy="3076040"/>
            </a:xfrm>
            <a:custGeom>
              <a:avLst/>
              <a:gdLst>
                <a:gd name="T0" fmla="*/ 42 w 8085"/>
                <a:gd name="T1" fmla="*/ 4120 h 4240"/>
                <a:gd name="T2" fmla="*/ 42 w 8085"/>
                <a:gd name="T3" fmla="*/ 4120 h 4240"/>
                <a:gd name="T4" fmla="*/ 271 w 8085"/>
                <a:gd name="T5" fmla="*/ 4197 h 4240"/>
                <a:gd name="T6" fmla="*/ 7966 w 8085"/>
                <a:gd name="T7" fmla="*/ 348 h 4240"/>
                <a:gd name="T8" fmla="*/ 7966 w 8085"/>
                <a:gd name="T9" fmla="*/ 348 h 4240"/>
                <a:gd name="T10" fmla="*/ 8042 w 8085"/>
                <a:gd name="T11" fmla="*/ 119 h 4240"/>
                <a:gd name="T12" fmla="*/ 8042 w 8085"/>
                <a:gd name="T13" fmla="*/ 119 h 4240"/>
                <a:gd name="T14" fmla="*/ 7813 w 8085"/>
                <a:gd name="T15" fmla="*/ 42 h 4240"/>
                <a:gd name="T16" fmla="*/ 119 w 8085"/>
                <a:gd name="T17" fmla="*/ 3891 h 4240"/>
                <a:gd name="T18" fmla="*/ 119 w 8085"/>
                <a:gd name="T19" fmla="*/ 3891 h 4240"/>
                <a:gd name="T20" fmla="*/ 42 w 8085"/>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42" y="4120"/>
                  </a:moveTo>
                  <a:lnTo>
                    <a:pt x="42" y="4120"/>
                  </a:lnTo>
                  <a:cubicBezTo>
                    <a:pt x="85" y="4205"/>
                    <a:pt x="187" y="4239"/>
                    <a:pt x="271" y="4197"/>
                  </a:cubicBezTo>
                  <a:lnTo>
                    <a:pt x="7966" y="348"/>
                  </a:lnTo>
                  <a:lnTo>
                    <a:pt x="7966" y="348"/>
                  </a:lnTo>
                  <a:cubicBezTo>
                    <a:pt x="8051" y="306"/>
                    <a:pt x="8084" y="203"/>
                    <a:pt x="8042" y="119"/>
                  </a:cubicBezTo>
                  <a:lnTo>
                    <a:pt x="8042" y="119"/>
                  </a:lnTo>
                  <a:cubicBezTo>
                    <a:pt x="8000" y="35"/>
                    <a:pt x="7897" y="0"/>
                    <a:pt x="7813" y="42"/>
                  </a:cubicBezTo>
                  <a:lnTo>
                    <a:pt x="119" y="3891"/>
                  </a:lnTo>
                  <a:lnTo>
                    <a:pt x="119" y="3891"/>
                  </a:lnTo>
                  <a:cubicBezTo>
                    <a:pt x="34" y="3933"/>
                    <a:pt x="0" y="4036"/>
                    <a:pt x="42" y="4120"/>
                  </a:cubicBezTo>
                </a:path>
              </a:pathLst>
            </a:custGeom>
            <a:solidFill>
              <a:schemeClr val="accent3"/>
            </a:solidFill>
            <a:ln>
              <a:noFill/>
            </a:ln>
            <a:effectLst/>
          </p:spPr>
          <p:txBody>
            <a:bodyPr wrap="none" anchor="ctr"/>
            <a:lstStyle/>
            <a:p>
              <a:endParaRPr lang="es-ES_tradnl"/>
            </a:p>
          </p:txBody>
        </p:sp>
        <p:sp>
          <p:nvSpPr>
            <p:cNvPr id="11" name="Freeform 31">
              <a:extLst>
                <a:ext uri="{FF2B5EF4-FFF2-40B4-BE49-F238E27FC236}">
                  <a16:creationId xmlns:a16="http://schemas.microsoft.com/office/drawing/2014/main" id="{BAC78CA0-0A9B-C542-9870-908F8588CD23}"/>
                </a:ext>
              </a:extLst>
            </p:cNvPr>
            <p:cNvSpPr>
              <a:spLocks noChangeArrowheads="1"/>
            </p:cNvSpPr>
            <p:nvPr/>
          </p:nvSpPr>
          <p:spPr bwMode="auto">
            <a:xfrm rot="11369540">
              <a:off x="10881397" y="6141214"/>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sp>
          <p:nvSpPr>
            <p:cNvPr id="12" name="Freeform 32">
              <a:extLst>
                <a:ext uri="{FF2B5EF4-FFF2-40B4-BE49-F238E27FC236}">
                  <a16:creationId xmlns:a16="http://schemas.microsoft.com/office/drawing/2014/main" id="{E49983F3-35C9-374C-980E-C025B62D63BB}"/>
                </a:ext>
              </a:extLst>
            </p:cNvPr>
            <p:cNvSpPr>
              <a:spLocks noChangeArrowheads="1"/>
            </p:cNvSpPr>
            <p:nvPr/>
          </p:nvSpPr>
          <p:spPr bwMode="auto">
            <a:xfrm rot="11369540">
              <a:off x="5431363" y="6515404"/>
              <a:ext cx="5902672" cy="3076040"/>
            </a:xfrm>
            <a:custGeom>
              <a:avLst/>
              <a:gdLst>
                <a:gd name="T0" fmla="*/ 42 w 8086"/>
                <a:gd name="T1" fmla="*/ 4120 h 4240"/>
                <a:gd name="T2" fmla="*/ 42 w 8086"/>
                <a:gd name="T3" fmla="*/ 4120 h 4240"/>
                <a:gd name="T4" fmla="*/ 271 w 8086"/>
                <a:gd name="T5" fmla="*/ 4196 h 4240"/>
                <a:gd name="T6" fmla="*/ 7966 w 8086"/>
                <a:gd name="T7" fmla="*/ 348 h 4240"/>
                <a:gd name="T8" fmla="*/ 7966 w 8086"/>
                <a:gd name="T9" fmla="*/ 348 h 4240"/>
                <a:gd name="T10" fmla="*/ 8043 w 8086"/>
                <a:gd name="T11" fmla="*/ 119 h 4240"/>
                <a:gd name="T12" fmla="*/ 8043 w 8086"/>
                <a:gd name="T13" fmla="*/ 119 h 4240"/>
                <a:gd name="T14" fmla="*/ 7814 w 8086"/>
                <a:gd name="T15" fmla="*/ 42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4"/>
                    <a:pt x="187" y="4239"/>
                    <a:pt x="271" y="4196"/>
                  </a:cubicBezTo>
                  <a:lnTo>
                    <a:pt x="7966" y="348"/>
                  </a:lnTo>
                  <a:lnTo>
                    <a:pt x="7966" y="348"/>
                  </a:lnTo>
                  <a:cubicBezTo>
                    <a:pt x="8051" y="305"/>
                    <a:pt x="8085" y="203"/>
                    <a:pt x="8043" y="119"/>
                  </a:cubicBezTo>
                  <a:lnTo>
                    <a:pt x="8043" y="119"/>
                  </a:lnTo>
                  <a:cubicBezTo>
                    <a:pt x="8001" y="34"/>
                    <a:pt x="7898" y="0"/>
                    <a:pt x="7814" y="42"/>
                  </a:cubicBezTo>
                  <a:lnTo>
                    <a:pt x="118" y="3891"/>
                  </a:lnTo>
                  <a:lnTo>
                    <a:pt x="118" y="3891"/>
                  </a:lnTo>
                  <a:cubicBezTo>
                    <a:pt x="34" y="3933"/>
                    <a:pt x="0" y="4036"/>
                    <a:pt x="42" y="4120"/>
                  </a:cubicBezTo>
                </a:path>
              </a:pathLst>
            </a:custGeom>
            <a:solidFill>
              <a:schemeClr val="accent4"/>
            </a:solidFill>
            <a:ln>
              <a:noFill/>
            </a:ln>
            <a:effectLst/>
          </p:spPr>
          <p:txBody>
            <a:bodyPr wrap="none" anchor="ctr"/>
            <a:lstStyle/>
            <a:p>
              <a:endParaRPr lang="es-ES_tradnl"/>
            </a:p>
          </p:txBody>
        </p:sp>
        <p:sp>
          <p:nvSpPr>
            <p:cNvPr id="13" name="Freeform 33">
              <a:extLst>
                <a:ext uri="{FF2B5EF4-FFF2-40B4-BE49-F238E27FC236}">
                  <a16:creationId xmlns:a16="http://schemas.microsoft.com/office/drawing/2014/main" id="{CC868B2E-AF95-484D-8FC3-B01EB4DB262A}"/>
                </a:ext>
              </a:extLst>
            </p:cNvPr>
            <p:cNvSpPr>
              <a:spLocks noChangeArrowheads="1"/>
            </p:cNvSpPr>
            <p:nvPr/>
          </p:nvSpPr>
          <p:spPr bwMode="auto">
            <a:xfrm rot="11369540">
              <a:off x="11606436" y="6832104"/>
              <a:ext cx="418401" cy="348532"/>
            </a:xfrm>
            <a:custGeom>
              <a:avLst/>
              <a:gdLst>
                <a:gd name="T0" fmla="*/ 42 w 574"/>
                <a:gd name="T1" fmla="*/ 362 h 482"/>
                <a:gd name="T2" fmla="*/ 42 w 574"/>
                <a:gd name="T3" fmla="*/ 362 h 482"/>
                <a:gd name="T4" fmla="*/ 272 w 574"/>
                <a:gd name="T5" fmla="*/ 439 h 482"/>
                <a:gd name="T6" fmla="*/ 455 w 574"/>
                <a:gd name="T7" fmla="*/ 348 h 482"/>
                <a:gd name="T8" fmla="*/ 455 w 574"/>
                <a:gd name="T9" fmla="*/ 348 h 482"/>
                <a:gd name="T10" fmla="*/ 531 w 574"/>
                <a:gd name="T11" fmla="*/ 119 h 482"/>
                <a:gd name="T12" fmla="*/ 531 w 574"/>
                <a:gd name="T13" fmla="*/ 119 h 482"/>
                <a:gd name="T14" fmla="*/ 301 w 574"/>
                <a:gd name="T15" fmla="*/ 42 h 482"/>
                <a:gd name="T16" fmla="*/ 119 w 574"/>
                <a:gd name="T17" fmla="*/ 133 h 482"/>
                <a:gd name="T18" fmla="*/ 119 w 574"/>
                <a:gd name="T19" fmla="*/ 133 h 482"/>
                <a:gd name="T20" fmla="*/ 42 w 574"/>
                <a:gd name="T21" fmla="*/ 36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4" h="482">
                  <a:moveTo>
                    <a:pt x="42" y="362"/>
                  </a:moveTo>
                  <a:lnTo>
                    <a:pt x="42" y="362"/>
                  </a:lnTo>
                  <a:cubicBezTo>
                    <a:pt x="84" y="447"/>
                    <a:pt x="187" y="481"/>
                    <a:pt x="272" y="439"/>
                  </a:cubicBezTo>
                  <a:lnTo>
                    <a:pt x="455" y="348"/>
                  </a:lnTo>
                  <a:lnTo>
                    <a:pt x="455" y="348"/>
                  </a:lnTo>
                  <a:cubicBezTo>
                    <a:pt x="539" y="306"/>
                    <a:pt x="573" y="203"/>
                    <a:pt x="531" y="119"/>
                  </a:cubicBezTo>
                  <a:lnTo>
                    <a:pt x="531" y="119"/>
                  </a:lnTo>
                  <a:cubicBezTo>
                    <a:pt x="488" y="34"/>
                    <a:pt x="386" y="0"/>
                    <a:pt x="301" y="42"/>
                  </a:cubicBezTo>
                  <a:lnTo>
                    <a:pt x="119" y="133"/>
                  </a:lnTo>
                  <a:lnTo>
                    <a:pt x="119" y="133"/>
                  </a:lnTo>
                  <a:cubicBezTo>
                    <a:pt x="34" y="176"/>
                    <a:pt x="0" y="278"/>
                    <a:pt x="42" y="362"/>
                  </a:cubicBezTo>
                </a:path>
              </a:pathLst>
            </a:custGeom>
            <a:solidFill>
              <a:schemeClr val="accent4"/>
            </a:solidFill>
            <a:ln>
              <a:noFill/>
            </a:ln>
            <a:effectLst/>
          </p:spPr>
          <p:txBody>
            <a:bodyPr wrap="none" anchor="ctr"/>
            <a:lstStyle/>
            <a:p>
              <a:endParaRPr lang="es-ES_tradnl"/>
            </a:p>
          </p:txBody>
        </p:sp>
        <p:sp>
          <p:nvSpPr>
            <p:cNvPr id="14" name="Freeform 34">
              <a:extLst>
                <a:ext uri="{FF2B5EF4-FFF2-40B4-BE49-F238E27FC236}">
                  <a16:creationId xmlns:a16="http://schemas.microsoft.com/office/drawing/2014/main" id="{75A62955-FB4E-754A-8E23-8E3745D346B6}"/>
                </a:ext>
              </a:extLst>
            </p:cNvPr>
            <p:cNvSpPr>
              <a:spLocks noChangeArrowheads="1"/>
            </p:cNvSpPr>
            <p:nvPr/>
          </p:nvSpPr>
          <p:spPr bwMode="auto">
            <a:xfrm rot="11369540">
              <a:off x="12128624" y="6722491"/>
              <a:ext cx="286444" cy="284583"/>
            </a:xfrm>
            <a:custGeom>
              <a:avLst/>
              <a:gdLst>
                <a:gd name="T0" fmla="*/ 43 w 392"/>
                <a:gd name="T1" fmla="*/ 272 h 392"/>
                <a:gd name="T2" fmla="*/ 43 w 392"/>
                <a:gd name="T3" fmla="*/ 272 h 392"/>
                <a:gd name="T4" fmla="*/ 272 w 392"/>
                <a:gd name="T5" fmla="*/ 349 h 392"/>
                <a:gd name="T6" fmla="*/ 272 w 392"/>
                <a:gd name="T7" fmla="*/ 349 h 392"/>
                <a:gd name="T8" fmla="*/ 349 w 392"/>
                <a:gd name="T9" fmla="*/ 119 h 392"/>
                <a:gd name="T10" fmla="*/ 349 w 392"/>
                <a:gd name="T11" fmla="*/ 119 h 392"/>
                <a:gd name="T12" fmla="*/ 120 w 392"/>
                <a:gd name="T13" fmla="*/ 43 h 392"/>
                <a:gd name="T14" fmla="*/ 120 w 392"/>
                <a:gd name="T15" fmla="*/ 43 h 392"/>
                <a:gd name="T16" fmla="*/ 43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3" y="272"/>
                  </a:moveTo>
                  <a:lnTo>
                    <a:pt x="43" y="272"/>
                  </a:lnTo>
                  <a:cubicBezTo>
                    <a:pt x="85" y="356"/>
                    <a:pt x="188" y="391"/>
                    <a:pt x="272" y="349"/>
                  </a:cubicBezTo>
                  <a:lnTo>
                    <a:pt x="272" y="349"/>
                  </a:lnTo>
                  <a:cubicBezTo>
                    <a:pt x="357" y="306"/>
                    <a:pt x="391" y="204"/>
                    <a:pt x="349" y="119"/>
                  </a:cubicBezTo>
                  <a:lnTo>
                    <a:pt x="349" y="119"/>
                  </a:lnTo>
                  <a:cubicBezTo>
                    <a:pt x="306" y="34"/>
                    <a:pt x="203" y="0"/>
                    <a:pt x="120" y="43"/>
                  </a:cubicBezTo>
                  <a:lnTo>
                    <a:pt x="120" y="43"/>
                  </a:lnTo>
                  <a:cubicBezTo>
                    <a:pt x="35" y="85"/>
                    <a:pt x="0" y="188"/>
                    <a:pt x="43" y="272"/>
                  </a:cubicBezTo>
                </a:path>
              </a:pathLst>
            </a:custGeom>
            <a:solidFill>
              <a:schemeClr val="accent4"/>
            </a:solidFill>
            <a:ln>
              <a:noFill/>
            </a:ln>
            <a:effectLst/>
          </p:spPr>
          <p:txBody>
            <a:bodyPr wrap="none" anchor="ctr"/>
            <a:lstStyle/>
            <a:p>
              <a:endParaRPr lang="es-ES_tradnl"/>
            </a:p>
          </p:txBody>
        </p:sp>
        <p:sp>
          <p:nvSpPr>
            <p:cNvPr id="15" name="Freeform 35">
              <a:extLst>
                <a:ext uri="{FF2B5EF4-FFF2-40B4-BE49-F238E27FC236}">
                  <a16:creationId xmlns:a16="http://schemas.microsoft.com/office/drawing/2014/main" id="{E37B1423-A1F5-9043-9F2B-E465197C3322}"/>
                </a:ext>
              </a:extLst>
            </p:cNvPr>
            <p:cNvSpPr>
              <a:spLocks noChangeArrowheads="1"/>
            </p:cNvSpPr>
            <p:nvPr/>
          </p:nvSpPr>
          <p:spPr bwMode="auto">
            <a:xfrm rot="11369540">
              <a:off x="4897036" y="8934284"/>
              <a:ext cx="286444" cy="284583"/>
            </a:xfrm>
            <a:custGeom>
              <a:avLst/>
              <a:gdLst>
                <a:gd name="T0" fmla="*/ 42 w 392"/>
                <a:gd name="T1" fmla="*/ 272 h 392"/>
                <a:gd name="T2" fmla="*/ 42 w 392"/>
                <a:gd name="T3" fmla="*/ 272 h 392"/>
                <a:gd name="T4" fmla="*/ 272 w 392"/>
                <a:gd name="T5" fmla="*/ 349 h 392"/>
                <a:gd name="T6" fmla="*/ 272 w 392"/>
                <a:gd name="T7" fmla="*/ 349 h 392"/>
                <a:gd name="T8" fmla="*/ 348 w 392"/>
                <a:gd name="T9" fmla="*/ 119 h 392"/>
                <a:gd name="T10" fmla="*/ 348 w 392"/>
                <a:gd name="T11" fmla="*/ 119 h 392"/>
                <a:gd name="T12" fmla="*/ 119 w 392"/>
                <a:gd name="T13" fmla="*/ 43 h 392"/>
                <a:gd name="T14" fmla="*/ 119 w 392"/>
                <a:gd name="T15" fmla="*/ 43 h 392"/>
                <a:gd name="T16" fmla="*/ 42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2" y="272"/>
                  </a:moveTo>
                  <a:lnTo>
                    <a:pt x="42" y="272"/>
                  </a:lnTo>
                  <a:cubicBezTo>
                    <a:pt x="85" y="357"/>
                    <a:pt x="188" y="391"/>
                    <a:pt x="272" y="349"/>
                  </a:cubicBezTo>
                  <a:lnTo>
                    <a:pt x="272" y="349"/>
                  </a:lnTo>
                  <a:cubicBezTo>
                    <a:pt x="356" y="306"/>
                    <a:pt x="391" y="204"/>
                    <a:pt x="348" y="119"/>
                  </a:cubicBezTo>
                  <a:lnTo>
                    <a:pt x="348" y="119"/>
                  </a:lnTo>
                  <a:cubicBezTo>
                    <a:pt x="306" y="35"/>
                    <a:pt x="203" y="0"/>
                    <a:pt x="119" y="43"/>
                  </a:cubicBezTo>
                  <a:lnTo>
                    <a:pt x="119" y="43"/>
                  </a:lnTo>
                  <a:cubicBezTo>
                    <a:pt x="34" y="85"/>
                    <a:pt x="0" y="188"/>
                    <a:pt x="42" y="272"/>
                  </a:cubicBezTo>
                </a:path>
              </a:pathLst>
            </a:custGeom>
            <a:solidFill>
              <a:schemeClr val="accent4"/>
            </a:solidFill>
            <a:ln>
              <a:noFill/>
            </a:ln>
            <a:effectLst/>
          </p:spPr>
          <p:txBody>
            <a:bodyPr wrap="none" anchor="ctr"/>
            <a:lstStyle/>
            <a:p>
              <a:endParaRPr lang="es-ES_tradnl"/>
            </a:p>
          </p:txBody>
        </p:sp>
        <p:sp>
          <p:nvSpPr>
            <p:cNvPr id="17" name="Freeform 36">
              <a:extLst>
                <a:ext uri="{FF2B5EF4-FFF2-40B4-BE49-F238E27FC236}">
                  <a16:creationId xmlns:a16="http://schemas.microsoft.com/office/drawing/2014/main" id="{CE82EDE7-7279-2447-BDF6-601B815F8127}"/>
                </a:ext>
              </a:extLst>
            </p:cNvPr>
            <p:cNvSpPr>
              <a:spLocks noChangeArrowheads="1"/>
            </p:cNvSpPr>
            <p:nvPr/>
          </p:nvSpPr>
          <p:spPr bwMode="auto">
            <a:xfrm rot="11369540">
              <a:off x="4950087" y="5384855"/>
              <a:ext cx="5899452" cy="3072842"/>
            </a:xfrm>
            <a:custGeom>
              <a:avLst/>
              <a:gdLst>
                <a:gd name="T0" fmla="*/ 42 w 8085"/>
                <a:gd name="T1" fmla="*/ 4120 h 4239"/>
                <a:gd name="T2" fmla="*/ 42 w 8085"/>
                <a:gd name="T3" fmla="*/ 4120 h 4239"/>
                <a:gd name="T4" fmla="*/ 272 w 8085"/>
                <a:gd name="T5" fmla="*/ 4197 h 4239"/>
                <a:gd name="T6" fmla="*/ 7966 w 8085"/>
                <a:gd name="T7" fmla="*/ 348 h 4239"/>
                <a:gd name="T8" fmla="*/ 7966 w 8085"/>
                <a:gd name="T9" fmla="*/ 348 h 4239"/>
                <a:gd name="T10" fmla="*/ 8042 w 8085"/>
                <a:gd name="T11" fmla="*/ 119 h 4239"/>
                <a:gd name="T12" fmla="*/ 8042 w 8085"/>
                <a:gd name="T13" fmla="*/ 119 h 4239"/>
                <a:gd name="T14" fmla="*/ 7813 w 8085"/>
                <a:gd name="T15" fmla="*/ 42 h 4239"/>
                <a:gd name="T16" fmla="*/ 119 w 8085"/>
                <a:gd name="T17" fmla="*/ 3891 h 4239"/>
                <a:gd name="T18" fmla="*/ 119 w 8085"/>
                <a:gd name="T19" fmla="*/ 3891 h 4239"/>
                <a:gd name="T20" fmla="*/ 42 w 8085"/>
                <a:gd name="T21" fmla="*/ 4120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39">
                  <a:moveTo>
                    <a:pt x="42" y="4120"/>
                  </a:moveTo>
                  <a:lnTo>
                    <a:pt x="42" y="4120"/>
                  </a:lnTo>
                  <a:cubicBezTo>
                    <a:pt x="85" y="4204"/>
                    <a:pt x="187" y="4238"/>
                    <a:pt x="272" y="4197"/>
                  </a:cubicBezTo>
                  <a:lnTo>
                    <a:pt x="7966" y="348"/>
                  </a:lnTo>
                  <a:lnTo>
                    <a:pt x="7966" y="348"/>
                  </a:lnTo>
                  <a:cubicBezTo>
                    <a:pt x="8051" y="306"/>
                    <a:pt x="8084" y="203"/>
                    <a:pt x="8042" y="119"/>
                  </a:cubicBezTo>
                  <a:lnTo>
                    <a:pt x="8042" y="119"/>
                  </a:lnTo>
                  <a:cubicBezTo>
                    <a:pt x="8000" y="34"/>
                    <a:pt x="7898" y="0"/>
                    <a:pt x="7813" y="42"/>
                  </a:cubicBezTo>
                  <a:lnTo>
                    <a:pt x="119" y="3891"/>
                  </a:lnTo>
                  <a:lnTo>
                    <a:pt x="119" y="3891"/>
                  </a:lnTo>
                  <a:cubicBezTo>
                    <a:pt x="34" y="3933"/>
                    <a:pt x="0" y="4036"/>
                    <a:pt x="42" y="4120"/>
                  </a:cubicBezTo>
                </a:path>
              </a:pathLst>
            </a:custGeom>
            <a:solidFill>
              <a:schemeClr val="accent6"/>
            </a:solidFill>
            <a:ln>
              <a:noFill/>
            </a:ln>
            <a:effectLst/>
          </p:spPr>
          <p:txBody>
            <a:bodyPr wrap="none" anchor="ctr"/>
            <a:lstStyle/>
            <a:p>
              <a:endParaRPr lang="es-ES_tradnl"/>
            </a:p>
          </p:txBody>
        </p:sp>
        <p:sp>
          <p:nvSpPr>
            <p:cNvPr id="20" name="Freeform 37">
              <a:extLst>
                <a:ext uri="{FF2B5EF4-FFF2-40B4-BE49-F238E27FC236}">
                  <a16:creationId xmlns:a16="http://schemas.microsoft.com/office/drawing/2014/main" id="{1A4DEC4B-3129-6947-865E-97EFA4467E9B}"/>
                </a:ext>
              </a:extLst>
            </p:cNvPr>
            <p:cNvSpPr>
              <a:spLocks noChangeArrowheads="1"/>
            </p:cNvSpPr>
            <p:nvPr/>
          </p:nvSpPr>
          <p:spPr bwMode="auto">
            <a:xfrm rot="11369540">
              <a:off x="6276581" y="6249359"/>
              <a:ext cx="621163" cy="450856"/>
            </a:xfrm>
            <a:custGeom>
              <a:avLst/>
              <a:gdLst>
                <a:gd name="T0" fmla="*/ 42 w 849"/>
                <a:gd name="T1" fmla="*/ 501 h 620"/>
                <a:gd name="T2" fmla="*/ 42 w 849"/>
                <a:gd name="T3" fmla="*/ 501 h 620"/>
                <a:gd name="T4" fmla="*/ 271 w 849"/>
                <a:gd name="T5" fmla="*/ 577 h 620"/>
                <a:gd name="T6" fmla="*/ 729 w 849"/>
                <a:gd name="T7" fmla="*/ 348 h 620"/>
                <a:gd name="T8" fmla="*/ 729 w 849"/>
                <a:gd name="T9" fmla="*/ 348 h 620"/>
                <a:gd name="T10" fmla="*/ 805 w 849"/>
                <a:gd name="T11" fmla="*/ 118 h 620"/>
                <a:gd name="T12" fmla="*/ 805 w 849"/>
                <a:gd name="T13" fmla="*/ 118 h 620"/>
                <a:gd name="T14" fmla="*/ 576 w 849"/>
                <a:gd name="T15" fmla="*/ 42 h 620"/>
                <a:gd name="T16" fmla="*/ 118 w 849"/>
                <a:gd name="T17" fmla="*/ 271 h 620"/>
                <a:gd name="T18" fmla="*/ 118 w 849"/>
                <a:gd name="T19" fmla="*/ 271 h 620"/>
                <a:gd name="T20" fmla="*/ 42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2" y="501"/>
                  </a:moveTo>
                  <a:lnTo>
                    <a:pt x="42" y="501"/>
                  </a:lnTo>
                  <a:cubicBezTo>
                    <a:pt x="84" y="584"/>
                    <a:pt x="187" y="619"/>
                    <a:pt x="271" y="577"/>
                  </a:cubicBezTo>
                  <a:lnTo>
                    <a:pt x="729" y="348"/>
                  </a:lnTo>
                  <a:lnTo>
                    <a:pt x="729" y="348"/>
                  </a:lnTo>
                  <a:cubicBezTo>
                    <a:pt x="813" y="306"/>
                    <a:pt x="848" y="203"/>
                    <a:pt x="805" y="118"/>
                  </a:cubicBezTo>
                  <a:lnTo>
                    <a:pt x="805" y="118"/>
                  </a:lnTo>
                  <a:cubicBezTo>
                    <a:pt x="763" y="34"/>
                    <a:pt x="660" y="0"/>
                    <a:pt x="576" y="42"/>
                  </a:cubicBezTo>
                  <a:lnTo>
                    <a:pt x="118" y="271"/>
                  </a:lnTo>
                  <a:lnTo>
                    <a:pt x="118" y="271"/>
                  </a:lnTo>
                  <a:cubicBezTo>
                    <a:pt x="33" y="313"/>
                    <a:pt x="0" y="416"/>
                    <a:pt x="42" y="501"/>
                  </a:cubicBezTo>
                </a:path>
              </a:pathLst>
            </a:custGeom>
            <a:solidFill>
              <a:schemeClr val="accent3"/>
            </a:solidFill>
            <a:ln>
              <a:noFill/>
            </a:ln>
            <a:effectLst/>
          </p:spPr>
          <p:txBody>
            <a:bodyPr wrap="none" anchor="ctr"/>
            <a:lstStyle/>
            <a:p>
              <a:endParaRPr lang="es-ES_tradnl"/>
            </a:p>
          </p:txBody>
        </p:sp>
        <p:sp>
          <p:nvSpPr>
            <p:cNvPr id="21" name="Freeform 38">
              <a:extLst>
                <a:ext uri="{FF2B5EF4-FFF2-40B4-BE49-F238E27FC236}">
                  <a16:creationId xmlns:a16="http://schemas.microsoft.com/office/drawing/2014/main" id="{AB90BC07-9FCA-E04E-8B9A-C898B1F79464}"/>
                </a:ext>
              </a:extLst>
            </p:cNvPr>
            <p:cNvSpPr>
              <a:spLocks noChangeArrowheads="1"/>
            </p:cNvSpPr>
            <p:nvPr/>
          </p:nvSpPr>
          <p:spPr bwMode="auto">
            <a:xfrm rot="11369540">
              <a:off x="4108581" y="7789124"/>
              <a:ext cx="553576" cy="415681"/>
            </a:xfrm>
            <a:custGeom>
              <a:avLst/>
              <a:gdLst>
                <a:gd name="T0" fmla="*/ 43 w 758"/>
                <a:gd name="T1" fmla="*/ 455 h 574"/>
                <a:gd name="T2" fmla="*/ 43 w 758"/>
                <a:gd name="T3" fmla="*/ 455 h 574"/>
                <a:gd name="T4" fmla="*/ 272 w 758"/>
                <a:gd name="T5" fmla="*/ 531 h 574"/>
                <a:gd name="T6" fmla="*/ 638 w 758"/>
                <a:gd name="T7" fmla="*/ 348 h 574"/>
                <a:gd name="T8" fmla="*/ 638 w 758"/>
                <a:gd name="T9" fmla="*/ 348 h 574"/>
                <a:gd name="T10" fmla="*/ 714 w 758"/>
                <a:gd name="T11" fmla="*/ 119 h 574"/>
                <a:gd name="T12" fmla="*/ 714 w 758"/>
                <a:gd name="T13" fmla="*/ 119 h 574"/>
                <a:gd name="T14" fmla="*/ 485 w 758"/>
                <a:gd name="T15" fmla="*/ 42 h 574"/>
                <a:gd name="T16" fmla="*/ 119 w 758"/>
                <a:gd name="T17" fmla="*/ 225 h 574"/>
                <a:gd name="T18" fmla="*/ 119 w 758"/>
                <a:gd name="T19" fmla="*/ 225 h 574"/>
                <a:gd name="T20" fmla="*/ 43 w 758"/>
                <a:gd name="T21" fmla="*/ 45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74">
                  <a:moveTo>
                    <a:pt x="43" y="455"/>
                  </a:moveTo>
                  <a:lnTo>
                    <a:pt x="43" y="455"/>
                  </a:lnTo>
                  <a:cubicBezTo>
                    <a:pt x="85" y="539"/>
                    <a:pt x="188" y="573"/>
                    <a:pt x="272" y="531"/>
                  </a:cubicBezTo>
                  <a:lnTo>
                    <a:pt x="638" y="348"/>
                  </a:lnTo>
                  <a:lnTo>
                    <a:pt x="638" y="348"/>
                  </a:lnTo>
                  <a:cubicBezTo>
                    <a:pt x="723" y="305"/>
                    <a:pt x="757" y="203"/>
                    <a:pt x="714" y="119"/>
                  </a:cubicBezTo>
                  <a:lnTo>
                    <a:pt x="714" y="119"/>
                  </a:lnTo>
                  <a:cubicBezTo>
                    <a:pt x="672" y="34"/>
                    <a:pt x="569" y="0"/>
                    <a:pt x="485" y="42"/>
                  </a:cubicBezTo>
                  <a:lnTo>
                    <a:pt x="119" y="225"/>
                  </a:lnTo>
                  <a:lnTo>
                    <a:pt x="119" y="225"/>
                  </a:lnTo>
                  <a:cubicBezTo>
                    <a:pt x="34" y="267"/>
                    <a:pt x="0" y="370"/>
                    <a:pt x="43" y="455"/>
                  </a:cubicBezTo>
                </a:path>
              </a:pathLst>
            </a:custGeom>
            <a:solidFill>
              <a:schemeClr val="accent6"/>
            </a:solidFill>
            <a:ln>
              <a:noFill/>
            </a:ln>
            <a:effectLst/>
          </p:spPr>
          <p:txBody>
            <a:bodyPr wrap="none" anchor="ctr"/>
            <a:lstStyle/>
            <a:p>
              <a:endParaRPr lang="es-ES_tradnl"/>
            </a:p>
          </p:txBody>
        </p:sp>
        <p:sp>
          <p:nvSpPr>
            <p:cNvPr id="24" name="Freeform 39">
              <a:extLst>
                <a:ext uri="{FF2B5EF4-FFF2-40B4-BE49-F238E27FC236}">
                  <a16:creationId xmlns:a16="http://schemas.microsoft.com/office/drawing/2014/main" id="{94214701-70A7-0345-84B8-960F0F6BF0F2}"/>
                </a:ext>
              </a:extLst>
            </p:cNvPr>
            <p:cNvSpPr>
              <a:spLocks noChangeArrowheads="1"/>
            </p:cNvSpPr>
            <p:nvPr/>
          </p:nvSpPr>
          <p:spPr bwMode="auto">
            <a:xfrm rot="11369540">
              <a:off x="5737739" y="5570829"/>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25" name="Freeform 40">
              <a:extLst>
                <a:ext uri="{FF2B5EF4-FFF2-40B4-BE49-F238E27FC236}">
                  <a16:creationId xmlns:a16="http://schemas.microsoft.com/office/drawing/2014/main" id="{41B6DBD1-D1BC-BB46-A349-2F3EC98D435A}"/>
                </a:ext>
              </a:extLst>
            </p:cNvPr>
            <p:cNvSpPr>
              <a:spLocks noChangeArrowheads="1"/>
            </p:cNvSpPr>
            <p:nvPr/>
          </p:nvSpPr>
          <p:spPr bwMode="auto">
            <a:xfrm rot="11369540">
              <a:off x="4840522" y="7961449"/>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26" name="Freeform 41">
              <a:extLst>
                <a:ext uri="{FF2B5EF4-FFF2-40B4-BE49-F238E27FC236}">
                  <a16:creationId xmlns:a16="http://schemas.microsoft.com/office/drawing/2014/main" id="{8A7D4422-8675-9341-82C0-8398B0F4E0AB}"/>
                </a:ext>
              </a:extLst>
            </p:cNvPr>
            <p:cNvSpPr>
              <a:spLocks noChangeArrowheads="1"/>
            </p:cNvSpPr>
            <p:nvPr/>
          </p:nvSpPr>
          <p:spPr bwMode="auto">
            <a:xfrm rot="11369540">
              <a:off x="4440513" y="8216642"/>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27" name="Freeform 42">
              <a:extLst>
                <a:ext uri="{FF2B5EF4-FFF2-40B4-BE49-F238E27FC236}">
                  <a16:creationId xmlns:a16="http://schemas.microsoft.com/office/drawing/2014/main" id="{8DEDB9C3-1413-5E44-BC8F-115F147479B7}"/>
                </a:ext>
              </a:extLst>
            </p:cNvPr>
            <p:cNvSpPr>
              <a:spLocks noChangeArrowheads="1"/>
            </p:cNvSpPr>
            <p:nvPr/>
          </p:nvSpPr>
          <p:spPr bwMode="auto">
            <a:xfrm rot="11369540">
              <a:off x="11891224" y="5943648"/>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sp>
          <p:nvSpPr>
            <p:cNvPr id="28" name="Freeform 43">
              <a:extLst>
                <a:ext uri="{FF2B5EF4-FFF2-40B4-BE49-F238E27FC236}">
                  <a16:creationId xmlns:a16="http://schemas.microsoft.com/office/drawing/2014/main" id="{0A6E8A97-AC91-164F-BDD0-22E7079CA671}"/>
                </a:ext>
              </a:extLst>
            </p:cNvPr>
            <p:cNvSpPr>
              <a:spLocks noChangeArrowheads="1"/>
            </p:cNvSpPr>
            <p:nvPr/>
          </p:nvSpPr>
          <p:spPr bwMode="auto">
            <a:xfrm rot="11369540">
              <a:off x="-2422178" y="5388390"/>
              <a:ext cx="5139894" cy="2695531"/>
            </a:xfrm>
            <a:custGeom>
              <a:avLst/>
              <a:gdLst>
                <a:gd name="T0" fmla="*/ 43 w 7042"/>
                <a:gd name="T1" fmla="*/ 3598 h 3717"/>
                <a:gd name="T2" fmla="*/ 43 w 7042"/>
                <a:gd name="T3" fmla="*/ 3598 h 3717"/>
                <a:gd name="T4" fmla="*/ 271 w 7042"/>
                <a:gd name="T5" fmla="*/ 3674 h 3717"/>
                <a:gd name="T6" fmla="*/ 6923 w 7042"/>
                <a:gd name="T7" fmla="*/ 348 h 3717"/>
                <a:gd name="T8" fmla="*/ 6923 w 7042"/>
                <a:gd name="T9" fmla="*/ 348 h 3717"/>
                <a:gd name="T10" fmla="*/ 6999 w 7042"/>
                <a:gd name="T11" fmla="*/ 119 h 3717"/>
                <a:gd name="T12" fmla="*/ 6999 w 7042"/>
                <a:gd name="T13" fmla="*/ 119 h 3717"/>
                <a:gd name="T14" fmla="*/ 6770 w 7042"/>
                <a:gd name="T15" fmla="*/ 43 h 3717"/>
                <a:gd name="T16" fmla="*/ 119 w 7042"/>
                <a:gd name="T17" fmla="*/ 3369 h 3717"/>
                <a:gd name="T18" fmla="*/ 119 w 7042"/>
                <a:gd name="T19" fmla="*/ 3369 h 3717"/>
                <a:gd name="T20" fmla="*/ 43 w 7042"/>
                <a:gd name="T21" fmla="*/ 3598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3" y="3598"/>
                  </a:moveTo>
                  <a:lnTo>
                    <a:pt x="43" y="3598"/>
                  </a:lnTo>
                  <a:cubicBezTo>
                    <a:pt x="85" y="3682"/>
                    <a:pt x="187" y="3716"/>
                    <a:pt x="271" y="3674"/>
                  </a:cubicBezTo>
                  <a:lnTo>
                    <a:pt x="6923" y="348"/>
                  </a:lnTo>
                  <a:lnTo>
                    <a:pt x="6923" y="348"/>
                  </a:lnTo>
                  <a:cubicBezTo>
                    <a:pt x="7007" y="306"/>
                    <a:pt x="7041" y="203"/>
                    <a:pt x="6999" y="119"/>
                  </a:cubicBezTo>
                  <a:lnTo>
                    <a:pt x="6999" y="119"/>
                  </a:lnTo>
                  <a:cubicBezTo>
                    <a:pt x="6957" y="34"/>
                    <a:pt x="6854" y="0"/>
                    <a:pt x="6770" y="43"/>
                  </a:cubicBezTo>
                  <a:lnTo>
                    <a:pt x="119" y="3369"/>
                  </a:lnTo>
                  <a:lnTo>
                    <a:pt x="119" y="3369"/>
                  </a:lnTo>
                  <a:cubicBezTo>
                    <a:pt x="34" y="3411"/>
                    <a:pt x="0" y="3513"/>
                    <a:pt x="43" y="3598"/>
                  </a:cubicBezTo>
                </a:path>
              </a:pathLst>
            </a:custGeom>
            <a:solidFill>
              <a:srgbClr val="002B6A"/>
            </a:solidFill>
            <a:ln>
              <a:noFill/>
            </a:ln>
            <a:effectLst/>
          </p:spPr>
          <p:txBody>
            <a:bodyPr wrap="none" anchor="ctr"/>
            <a:lstStyle/>
            <a:p>
              <a:endParaRPr lang="es-ES_tradnl"/>
            </a:p>
          </p:txBody>
        </p:sp>
        <p:sp>
          <p:nvSpPr>
            <p:cNvPr id="29" name="Freeform 44">
              <a:extLst>
                <a:ext uri="{FF2B5EF4-FFF2-40B4-BE49-F238E27FC236}">
                  <a16:creationId xmlns:a16="http://schemas.microsoft.com/office/drawing/2014/main" id="{BC627C2E-F04D-BC44-9059-B6E8EE4226AA}"/>
                </a:ext>
              </a:extLst>
            </p:cNvPr>
            <p:cNvSpPr>
              <a:spLocks noChangeArrowheads="1"/>
            </p:cNvSpPr>
            <p:nvPr/>
          </p:nvSpPr>
          <p:spPr bwMode="auto">
            <a:xfrm rot="11369540">
              <a:off x="79403" y="6016859"/>
              <a:ext cx="5899452" cy="3076040"/>
            </a:xfrm>
            <a:custGeom>
              <a:avLst/>
              <a:gdLst>
                <a:gd name="T0" fmla="*/ 8042 w 8085"/>
                <a:gd name="T1" fmla="*/ 119 h 4240"/>
                <a:gd name="T2" fmla="*/ 8042 w 8085"/>
                <a:gd name="T3" fmla="*/ 119 h 4240"/>
                <a:gd name="T4" fmla="*/ 7813 w 8085"/>
                <a:gd name="T5" fmla="*/ 43 h 4240"/>
                <a:gd name="T6" fmla="*/ 118 w 8085"/>
                <a:gd name="T7" fmla="*/ 3891 h 4240"/>
                <a:gd name="T8" fmla="*/ 118 w 8085"/>
                <a:gd name="T9" fmla="*/ 3891 h 4240"/>
                <a:gd name="T10" fmla="*/ 42 w 8085"/>
                <a:gd name="T11" fmla="*/ 4121 h 4240"/>
                <a:gd name="T12" fmla="*/ 42 w 8085"/>
                <a:gd name="T13" fmla="*/ 4121 h 4240"/>
                <a:gd name="T14" fmla="*/ 271 w 8085"/>
                <a:gd name="T15" fmla="*/ 4197 h 4240"/>
                <a:gd name="T16" fmla="*/ 7966 w 8085"/>
                <a:gd name="T17" fmla="*/ 348 h 4240"/>
                <a:gd name="T18" fmla="*/ 7966 w 8085"/>
                <a:gd name="T19" fmla="*/ 348 h 4240"/>
                <a:gd name="T20" fmla="*/ 8042 w 8085"/>
                <a:gd name="T21" fmla="*/ 119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8042" y="119"/>
                  </a:moveTo>
                  <a:lnTo>
                    <a:pt x="8042" y="119"/>
                  </a:lnTo>
                  <a:cubicBezTo>
                    <a:pt x="7999" y="35"/>
                    <a:pt x="7897" y="0"/>
                    <a:pt x="7813" y="43"/>
                  </a:cubicBezTo>
                  <a:lnTo>
                    <a:pt x="118" y="3891"/>
                  </a:lnTo>
                  <a:lnTo>
                    <a:pt x="118" y="3891"/>
                  </a:lnTo>
                  <a:cubicBezTo>
                    <a:pt x="34" y="3933"/>
                    <a:pt x="0" y="4036"/>
                    <a:pt x="42" y="4121"/>
                  </a:cubicBezTo>
                  <a:lnTo>
                    <a:pt x="42" y="4121"/>
                  </a:lnTo>
                  <a:cubicBezTo>
                    <a:pt x="84" y="4204"/>
                    <a:pt x="187" y="4239"/>
                    <a:pt x="271" y="4197"/>
                  </a:cubicBezTo>
                  <a:lnTo>
                    <a:pt x="7966" y="348"/>
                  </a:lnTo>
                  <a:lnTo>
                    <a:pt x="7966" y="348"/>
                  </a:lnTo>
                  <a:cubicBezTo>
                    <a:pt x="8050" y="306"/>
                    <a:pt x="8084" y="204"/>
                    <a:pt x="8042" y="119"/>
                  </a:cubicBezTo>
                </a:path>
              </a:pathLst>
            </a:custGeom>
            <a:solidFill>
              <a:schemeClr val="accent3"/>
            </a:solidFill>
            <a:ln>
              <a:noFill/>
            </a:ln>
            <a:effectLst/>
          </p:spPr>
          <p:txBody>
            <a:bodyPr wrap="none" anchor="ctr"/>
            <a:lstStyle/>
            <a:p>
              <a:endParaRPr lang="es-ES_tradnl"/>
            </a:p>
          </p:txBody>
        </p:sp>
        <p:sp>
          <p:nvSpPr>
            <p:cNvPr id="30" name="Freeform 45">
              <a:extLst>
                <a:ext uri="{FF2B5EF4-FFF2-40B4-BE49-F238E27FC236}">
                  <a16:creationId xmlns:a16="http://schemas.microsoft.com/office/drawing/2014/main" id="{5D053E5A-4181-274D-9162-DC847CC14C95}"/>
                </a:ext>
              </a:extLst>
            </p:cNvPr>
            <p:cNvSpPr>
              <a:spLocks noChangeArrowheads="1"/>
            </p:cNvSpPr>
            <p:nvPr/>
          </p:nvSpPr>
          <p:spPr bwMode="auto">
            <a:xfrm rot="11369540">
              <a:off x="-1874015" y="833201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3"/>
            </a:solidFill>
            <a:ln>
              <a:noFill/>
            </a:ln>
            <a:effectLst/>
          </p:spPr>
          <p:txBody>
            <a:bodyPr wrap="none" anchor="ctr"/>
            <a:lstStyle/>
            <a:p>
              <a:endParaRPr lang="es-ES_tradnl"/>
            </a:p>
          </p:txBody>
        </p:sp>
        <p:sp>
          <p:nvSpPr>
            <p:cNvPr id="31" name="Freeform 46">
              <a:extLst>
                <a:ext uri="{FF2B5EF4-FFF2-40B4-BE49-F238E27FC236}">
                  <a16:creationId xmlns:a16="http://schemas.microsoft.com/office/drawing/2014/main" id="{3FFCBEE2-9822-A54C-86E9-1FFEA97A52E0}"/>
                </a:ext>
              </a:extLst>
            </p:cNvPr>
            <p:cNvSpPr>
              <a:spLocks noChangeArrowheads="1"/>
            </p:cNvSpPr>
            <p:nvPr/>
          </p:nvSpPr>
          <p:spPr bwMode="auto">
            <a:xfrm rot="11369540">
              <a:off x="-736290" y="6695649"/>
              <a:ext cx="5902672" cy="3072844"/>
            </a:xfrm>
            <a:custGeom>
              <a:avLst/>
              <a:gdLst>
                <a:gd name="T0" fmla="*/ 42 w 8086"/>
                <a:gd name="T1" fmla="*/ 4119 h 4239"/>
                <a:gd name="T2" fmla="*/ 42 w 8086"/>
                <a:gd name="T3" fmla="*/ 4119 h 4239"/>
                <a:gd name="T4" fmla="*/ 271 w 8086"/>
                <a:gd name="T5" fmla="*/ 4196 h 4239"/>
                <a:gd name="T6" fmla="*/ 7966 w 8086"/>
                <a:gd name="T7" fmla="*/ 348 h 4239"/>
                <a:gd name="T8" fmla="*/ 7966 w 8086"/>
                <a:gd name="T9" fmla="*/ 348 h 4239"/>
                <a:gd name="T10" fmla="*/ 8042 w 8086"/>
                <a:gd name="T11" fmla="*/ 119 h 4239"/>
                <a:gd name="T12" fmla="*/ 8042 w 8086"/>
                <a:gd name="T13" fmla="*/ 119 h 4239"/>
                <a:gd name="T14" fmla="*/ 7813 w 8086"/>
                <a:gd name="T15" fmla="*/ 42 h 4239"/>
                <a:gd name="T16" fmla="*/ 119 w 8086"/>
                <a:gd name="T17" fmla="*/ 3891 h 4239"/>
                <a:gd name="T18" fmla="*/ 119 w 8086"/>
                <a:gd name="T19" fmla="*/ 3891 h 4239"/>
                <a:gd name="T20" fmla="*/ 42 w 8086"/>
                <a:gd name="T21" fmla="*/ 4119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42" y="4119"/>
                  </a:moveTo>
                  <a:lnTo>
                    <a:pt x="42" y="4119"/>
                  </a:lnTo>
                  <a:cubicBezTo>
                    <a:pt x="85" y="4204"/>
                    <a:pt x="187" y="4238"/>
                    <a:pt x="271" y="4196"/>
                  </a:cubicBezTo>
                  <a:lnTo>
                    <a:pt x="7966" y="348"/>
                  </a:lnTo>
                  <a:lnTo>
                    <a:pt x="7966" y="348"/>
                  </a:lnTo>
                  <a:cubicBezTo>
                    <a:pt x="8050" y="305"/>
                    <a:pt x="8085" y="203"/>
                    <a:pt x="8042" y="119"/>
                  </a:cubicBezTo>
                  <a:lnTo>
                    <a:pt x="8042" y="119"/>
                  </a:lnTo>
                  <a:cubicBezTo>
                    <a:pt x="8000" y="34"/>
                    <a:pt x="7898" y="0"/>
                    <a:pt x="7813" y="42"/>
                  </a:cubicBezTo>
                  <a:lnTo>
                    <a:pt x="119" y="3891"/>
                  </a:lnTo>
                  <a:lnTo>
                    <a:pt x="119" y="3891"/>
                  </a:lnTo>
                  <a:cubicBezTo>
                    <a:pt x="34" y="3933"/>
                    <a:pt x="0" y="4035"/>
                    <a:pt x="42" y="4119"/>
                  </a:cubicBezTo>
                </a:path>
              </a:pathLst>
            </a:custGeom>
            <a:solidFill>
              <a:schemeClr val="accent5"/>
            </a:solidFill>
            <a:ln>
              <a:noFill/>
            </a:ln>
            <a:effectLst/>
          </p:spPr>
          <p:txBody>
            <a:bodyPr wrap="none" anchor="ctr"/>
            <a:lstStyle/>
            <a:p>
              <a:endParaRPr lang="es-ES_tradnl"/>
            </a:p>
          </p:txBody>
        </p:sp>
        <p:sp>
          <p:nvSpPr>
            <p:cNvPr id="32" name="Freeform 47">
              <a:extLst>
                <a:ext uri="{FF2B5EF4-FFF2-40B4-BE49-F238E27FC236}">
                  <a16:creationId xmlns:a16="http://schemas.microsoft.com/office/drawing/2014/main" id="{3C4212A5-F0D0-1844-A3B4-0389EFF64D74}"/>
                </a:ext>
              </a:extLst>
            </p:cNvPr>
            <p:cNvSpPr>
              <a:spLocks noChangeArrowheads="1"/>
            </p:cNvSpPr>
            <p:nvPr/>
          </p:nvSpPr>
          <p:spPr bwMode="auto">
            <a:xfrm rot="11369540">
              <a:off x="5450840" y="6868223"/>
              <a:ext cx="753122" cy="518002"/>
            </a:xfrm>
            <a:custGeom>
              <a:avLst/>
              <a:gdLst>
                <a:gd name="T0" fmla="*/ 42 w 1033"/>
                <a:gd name="T1" fmla="*/ 593 h 713"/>
                <a:gd name="T2" fmla="*/ 42 w 1033"/>
                <a:gd name="T3" fmla="*/ 593 h 713"/>
                <a:gd name="T4" fmla="*/ 272 w 1033"/>
                <a:gd name="T5" fmla="*/ 669 h 713"/>
                <a:gd name="T6" fmla="*/ 913 w 1033"/>
                <a:gd name="T7" fmla="*/ 349 h 713"/>
                <a:gd name="T8" fmla="*/ 913 w 1033"/>
                <a:gd name="T9" fmla="*/ 349 h 713"/>
                <a:gd name="T10" fmla="*/ 989 w 1033"/>
                <a:gd name="T11" fmla="*/ 120 h 713"/>
                <a:gd name="T12" fmla="*/ 989 w 1033"/>
                <a:gd name="T13" fmla="*/ 120 h 713"/>
                <a:gd name="T14" fmla="*/ 760 w 1033"/>
                <a:gd name="T15" fmla="*/ 43 h 713"/>
                <a:gd name="T16" fmla="*/ 119 w 1033"/>
                <a:gd name="T17" fmla="*/ 363 h 713"/>
                <a:gd name="T18" fmla="*/ 119 w 1033"/>
                <a:gd name="T19" fmla="*/ 363 h 713"/>
                <a:gd name="T20" fmla="*/ 42 w 1033"/>
                <a:gd name="T21" fmla="*/ 59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3" h="713">
                  <a:moveTo>
                    <a:pt x="42" y="593"/>
                  </a:moveTo>
                  <a:lnTo>
                    <a:pt x="42" y="593"/>
                  </a:lnTo>
                  <a:cubicBezTo>
                    <a:pt x="84" y="678"/>
                    <a:pt x="187" y="712"/>
                    <a:pt x="272" y="669"/>
                  </a:cubicBezTo>
                  <a:lnTo>
                    <a:pt x="913" y="349"/>
                  </a:lnTo>
                  <a:lnTo>
                    <a:pt x="913" y="349"/>
                  </a:lnTo>
                  <a:cubicBezTo>
                    <a:pt x="997" y="306"/>
                    <a:pt x="1032" y="204"/>
                    <a:pt x="989" y="120"/>
                  </a:cubicBezTo>
                  <a:lnTo>
                    <a:pt x="989" y="120"/>
                  </a:lnTo>
                  <a:cubicBezTo>
                    <a:pt x="947" y="35"/>
                    <a:pt x="844" y="0"/>
                    <a:pt x="760" y="43"/>
                  </a:cubicBezTo>
                  <a:lnTo>
                    <a:pt x="119" y="363"/>
                  </a:lnTo>
                  <a:lnTo>
                    <a:pt x="119" y="363"/>
                  </a:lnTo>
                  <a:cubicBezTo>
                    <a:pt x="34" y="406"/>
                    <a:pt x="0" y="508"/>
                    <a:pt x="42" y="593"/>
                  </a:cubicBezTo>
                </a:path>
              </a:pathLst>
            </a:custGeom>
            <a:solidFill>
              <a:schemeClr val="accent5"/>
            </a:solidFill>
            <a:ln>
              <a:noFill/>
            </a:ln>
            <a:effectLst/>
          </p:spPr>
          <p:txBody>
            <a:bodyPr wrap="none" anchor="ctr"/>
            <a:lstStyle/>
            <a:p>
              <a:endParaRPr lang="es-ES_tradnl"/>
            </a:p>
          </p:txBody>
        </p:sp>
        <p:sp>
          <p:nvSpPr>
            <p:cNvPr id="33" name="Freeform 48">
              <a:extLst>
                <a:ext uri="{FF2B5EF4-FFF2-40B4-BE49-F238E27FC236}">
                  <a16:creationId xmlns:a16="http://schemas.microsoft.com/office/drawing/2014/main" id="{53BE6F74-1A8B-1647-B3DE-683710C6CFA9}"/>
                </a:ext>
              </a:extLst>
            </p:cNvPr>
            <p:cNvSpPr>
              <a:spLocks noChangeArrowheads="1"/>
            </p:cNvSpPr>
            <p:nvPr/>
          </p:nvSpPr>
          <p:spPr bwMode="auto">
            <a:xfrm rot="11369540">
              <a:off x="-1269817" y="9108201"/>
              <a:ext cx="286442" cy="284581"/>
            </a:xfrm>
            <a:custGeom>
              <a:avLst/>
              <a:gdLst>
                <a:gd name="T0" fmla="*/ 42 w 391"/>
                <a:gd name="T1" fmla="*/ 272 h 392"/>
                <a:gd name="T2" fmla="*/ 42 w 391"/>
                <a:gd name="T3" fmla="*/ 272 h 392"/>
                <a:gd name="T4" fmla="*/ 272 w 391"/>
                <a:gd name="T5" fmla="*/ 349 h 392"/>
                <a:gd name="T6" fmla="*/ 272 w 391"/>
                <a:gd name="T7" fmla="*/ 349 h 392"/>
                <a:gd name="T8" fmla="*/ 348 w 391"/>
                <a:gd name="T9" fmla="*/ 119 h 392"/>
                <a:gd name="T10" fmla="*/ 348 w 391"/>
                <a:gd name="T11" fmla="*/ 119 h 392"/>
                <a:gd name="T12" fmla="*/ 118 w 391"/>
                <a:gd name="T13" fmla="*/ 43 h 392"/>
                <a:gd name="T14" fmla="*/ 118 w 391"/>
                <a:gd name="T15" fmla="*/ 43 h 392"/>
                <a:gd name="T16" fmla="*/ 42 w 391"/>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2">
                  <a:moveTo>
                    <a:pt x="42" y="272"/>
                  </a:moveTo>
                  <a:lnTo>
                    <a:pt x="42" y="272"/>
                  </a:lnTo>
                  <a:cubicBezTo>
                    <a:pt x="84" y="357"/>
                    <a:pt x="187" y="391"/>
                    <a:pt x="272" y="349"/>
                  </a:cubicBezTo>
                  <a:lnTo>
                    <a:pt x="272" y="349"/>
                  </a:lnTo>
                  <a:cubicBezTo>
                    <a:pt x="356" y="306"/>
                    <a:pt x="390" y="203"/>
                    <a:pt x="348" y="119"/>
                  </a:cubicBezTo>
                  <a:lnTo>
                    <a:pt x="348" y="119"/>
                  </a:lnTo>
                  <a:cubicBezTo>
                    <a:pt x="306" y="35"/>
                    <a:pt x="203" y="0"/>
                    <a:pt x="118" y="43"/>
                  </a:cubicBezTo>
                  <a:lnTo>
                    <a:pt x="118" y="43"/>
                  </a:lnTo>
                  <a:cubicBezTo>
                    <a:pt x="34" y="85"/>
                    <a:pt x="0" y="188"/>
                    <a:pt x="42" y="272"/>
                  </a:cubicBezTo>
                </a:path>
              </a:pathLst>
            </a:custGeom>
            <a:solidFill>
              <a:schemeClr val="accent5"/>
            </a:solidFill>
            <a:ln>
              <a:noFill/>
            </a:ln>
            <a:effectLst/>
          </p:spPr>
          <p:txBody>
            <a:bodyPr wrap="none" anchor="ctr"/>
            <a:lstStyle/>
            <a:p>
              <a:endParaRPr lang="es-ES_tradnl"/>
            </a:p>
          </p:txBody>
        </p:sp>
        <p:sp>
          <p:nvSpPr>
            <p:cNvPr id="34" name="Freeform 49">
              <a:extLst>
                <a:ext uri="{FF2B5EF4-FFF2-40B4-BE49-F238E27FC236}">
                  <a16:creationId xmlns:a16="http://schemas.microsoft.com/office/drawing/2014/main" id="{48CC0194-0522-9C4D-9BA7-8E494E9BA261}"/>
                </a:ext>
              </a:extLst>
            </p:cNvPr>
            <p:cNvSpPr>
              <a:spLocks noChangeArrowheads="1"/>
            </p:cNvSpPr>
            <p:nvPr/>
          </p:nvSpPr>
          <p:spPr bwMode="auto">
            <a:xfrm rot="11369540">
              <a:off x="-517326" y="5651286"/>
              <a:ext cx="5139894" cy="2695531"/>
            </a:xfrm>
            <a:custGeom>
              <a:avLst/>
              <a:gdLst>
                <a:gd name="T0" fmla="*/ 42 w 7042"/>
                <a:gd name="T1" fmla="*/ 3597 h 3717"/>
                <a:gd name="T2" fmla="*/ 42 w 7042"/>
                <a:gd name="T3" fmla="*/ 3597 h 3717"/>
                <a:gd name="T4" fmla="*/ 272 w 7042"/>
                <a:gd name="T5" fmla="*/ 3674 h 3717"/>
                <a:gd name="T6" fmla="*/ 6922 w 7042"/>
                <a:gd name="T7" fmla="*/ 348 h 3717"/>
                <a:gd name="T8" fmla="*/ 6922 w 7042"/>
                <a:gd name="T9" fmla="*/ 348 h 3717"/>
                <a:gd name="T10" fmla="*/ 6998 w 7042"/>
                <a:gd name="T11" fmla="*/ 118 h 3717"/>
                <a:gd name="T12" fmla="*/ 6998 w 7042"/>
                <a:gd name="T13" fmla="*/ 118 h 3717"/>
                <a:gd name="T14" fmla="*/ 6770 w 7042"/>
                <a:gd name="T15" fmla="*/ 42 h 3717"/>
                <a:gd name="T16" fmla="*/ 119 w 7042"/>
                <a:gd name="T17" fmla="*/ 3368 h 3717"/>
                <a:gd name="T18" fmla="*/ 119 w 7042"/>
                <a:gd name="T19" fmla="*/ 3368 h 3717"/>
                <a:gd name="T20" fmla="*/ 42 w 7042"/>
                <a:gd name="T21" fmla="*/ 3597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2" y="3597"/>
                  </a:moveTo>
                  <a:lnTo>
                    <a:pt x="42" y="3597"/>
                  </a:lnTo>
                  <a:cubicBezTo>
                    <a:pt x="84" y="3682"/>
                    <a:pt x="187" y="3716"/>
                    <a:pt x="272" y="3674"/>
                  </a:cubicBezTo>
                  <a:lnTo>
                    <a:pt x="6922" y="348"/>
                  </a:lnTo>
                  <a:lnTo>
                    <a:pt x="6922" y="348"/>
                  </a:lnTo>
                  <a:cubicBezTo>
                    <a:pt x="7007" y="305"/>
                    <a:pt x="7041" y="203"/>
                    <a:pt x="6998" y="118"/>
                  </a:cubicBezTo>
                  <a:lnTo>
                    <a:pt x="6998" y="118"/>
                  </a:lnTo>
                  <a:cubicBezTo>
                    <a:pt x="6957" y="33"/>
                    <a:pt x="6854" y="0"/>
                    <a:pt x="6770" y="42"/>
                  </a:cubicBezTo>
                  <a:lnTo>
                    <a:pt x="119" y="3368"/>
                  </a:lnTo>
                  <a:lnTo>
                    <a:pt x="119" y="3368"/>
                  </a:lnTo>
                  <a:cubicBezTo>
                    <a:pt x="34" y="3410"/>
                    <a:pt x="0" y="3513"/>
                    <a:pt x="42" y="3597"/>
                  </a:cubicBezTo>
                </a:path>
              </a:pathLst>
            </a:custGeom>
            <a:solidFill>
              <a:schemeClr val="accent4"/>
            </a:solidFill>
            <a:ln>
              <a:noFill/>
            </a:ln>
            <a:effectLst/>
          </p:spPr>
          <p:txBody>
            <a:bodyPr wrap="none" anchor="ctr"/>
            <a:lstStyle/>
            <a:p>
              <a:endParaRPr lang="es-ES_tradnl"/>
            </a:p>
          </p:txBody>
        </p:sp>
        <p:sp>
          <p:nvSpPr>
            <p:cNvPr id="35" name="Freeform 50">
              <a:extLst>
                <a:ext uri="{FF2B5EF4-FFF2-40B4-BE49-F238E27FC236}">
                  <a16:creationId xmlns:a16="http://schemas.microsoft.com/office/drawing/2014/main" id="{BB5AC2AA-DB50-CB4C-93A8-E15FCF252CEA}"/>
                </a:ext>
              </a:extLst>
            </p:cNvPr>
            <p:cNvSpPr>
              <a:spLocks noChangeArrowheads="1"/>
            </p:cNvSpPr>
            <p:nvPr/>
          </p:nvSpPr>
          <p:spPr bwMode="auto">
            <a:xfrm rot="11369540">
              <a:off x="4878885" y="5818248"/>
              <a:ext cx="617946" cy="450853"/>
            </a:xfrm>
            <a:custGeom>
              <a:avLst/>
              <a:gdLst>
                <a:gd name="T0" fmla="*/ 42 w 848"/>
                <a:gd name="T1" fmla="*/ 501 h 620"/>
                <a:gd name="T2" fmla="*/ 42 w 848"/>
                <a:gd name="T3" fmla="*/ 501 h 620"/>
                <a:gd name="T4" fmla="*/ 271 w 848"/>
                <a:gd name="T5" fmla="*/ 577 h 620"/>
                <a:gd name="T6" fmla="*/ 728 w 848"/>
                <a:gd name="T7" fmla="*/ 348 h 620"/>
                <a:gd name="T8" fmla="*/ 728 w 848"/>
                <a:gd name="T9" fmla="*/ 348 h 620"/>
                <a:gd name="T10" fmla="*/ 805 w 848"/>
                <a:gd name="T11" fmla="*/ 119 h 620"/>
                <a:gd name="T12" fmla="*/ 805 w 848"/>
                <a:gd name="T13" fmla="*/ 119 h 620"/>
                <a:gd name="T14" fmla="*/ 576 w 848"/>
                <a:gd name="T15" fmla="*/ 43 h 620"/>
                <a:gd name="T16" fmla="*/ 119 w 848"/>
                <a:gd name="T17" fmla="*/ 272 h 620"/>
                <a:gd name="T18" fmla="*/ 119 w 848"/>
                <a:gd name="T19" fmla="*/ 272 h 620"/>
                <a:gd name="T20" fmla="*/ 42 w 848"/>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42" y="501"/>
                  </a:moveTo>
                  <a:lnTo>
                    <a:pt x="42" y="501"/>
                  </a:lnTo>
                  <a:cubicBezTo>
                    <a:pt x="84" y="585"/>
                    <a:pt x="186" y="619"/>
                    <a:pt x="271" y="577"/>
                  </a:cubicBezTo>
                  <a:lnTo>
                    <a:pt x="728" y="348"/>
                  </a:lnTo>
                  <a:lnTo>
                    <a:pt x="728" y="348"/>
                  </a:lnTo>
                  <a:cubicBezTo>
                    <a:pt x="813" y="306"/>
                    <a:pt x="847" y="204"/>
                    <a:pt x="805" y="119"/>
                  </a:cubicBezTo>
                  <a:lnTo>
                    <a:pt x="805" y="119"/>
                  </a:lnTo>
                  <a:cubicBezTo>
                    <a:pt x="762" y="34"/>
                    <a:pt x="660" y="0"/>
                    <a:pt x="576" y="43"/>
                  </a:cubicBezTo>
                  <a:lnTo>
                    <a:pt x="119" y="272"/>
                  </a:lnTo>
                  <a:lnTo>
                    <a:pt x="119" y="272"/>
                  </a:lnTo>
                  <a:cubicBezTo>
                    <a:pt x="34" y="313"/>
                    <a:pt x="0" y="416"/>
                    <a:pt x="42" y="501"/>
                  </a:cubicBezTo>
                </a:path>
              </a:pathLst>
            </a:custGeom>
            <a:solidFill>
              <a:schemeClr val="accent4"/>
            </a:solidFill>
            <a:ln>
              <a:noFill/>
            </a:ln>
            <a:effectLst/>
          </p:spPr>
          <p:txBody>
            <a:bodyPr wrap="none" anchor="ctr"/>
            <a:lstStyle/>
            <a:p>
              <a:endParaRPr lang="es-ES_tradnl"/>
            </a:p>
          </p:txBody>
        </p:sp>
        <p:sp>
          <p:nvSpPr>
            <p:cNvPr id="36" name="Freeform 51">
              <a:extLst>
                <a:ext uri="{FF2B5EF4-FFF2-40B4-BE49-F238E27FC236}">
                  <a16:creationId xmlns:a16="http://schemas.microsoft.com/office/drawing/2014/main" id="{D754E386-5447-B34F-A2A3-0C35AAE4B8B8}"/>
                </a:ext>
              </a:extLst>
            </p:cNvPr>
            <p:cNvSpPr>
              <a:spLocks noChangeArrowheads="1"/>
            </p:cNvSpPr>
            <p:nvPr/>
          </p:nvSpPr>
          <p:spPr bwMode="auto">
            <a:xfrm rot="11369540">
              <a:off x="6324691" y="6684569"/>
              <a:ext cx="553576" cy="415681"/>
            </a:xfrm>
            <a:custGeom>
              <a:avLst/>
              <a:gdLst>
                <a:gd name="T0" fmla="*/ 42 w 757"/>
                <a:gd name="T1" fmla="*/ 455 h 575"/>
                <a:gd name="T2" fmla="*/ 42 w 757"/>
                <a:gd name="T3" fmla="*/ 455 h 575"/>
                <a:gd name="T4" fmla="*/ 272 w 757"/>
                <a:gd name="T5" fmla="*/ 531 h 575"/>
                <a:gd name="T6" fmla="*/ 637 w 757"/>
                <a:gd name="T7" fmla="*/ 349 h 575"/>
                <a:gd name="T8" fmla="*/ 637 w 757"/>
                <a:gd name="T9" fmla="*/ 349 h 575"/>
                <a:gd name="T10" fmla="*/ 714 w 757"/>
                <a:gd name="T11" fmla="*/ 119 h 575"/>
                <a:gd name="T12" fmla="*/ 714 w 757"/>
                <a:gd name="T13" fmla="*/ 119 h 575"/>
                <a:gd name="T14" fmla="*/ 485 w 757"/>
                <a:gd name="T15" fmla="*/ 43 h 575"/>
                <a:gd name="T16" fmla="*/ 118 w 757"/>
                <a:gd name="T17" fmla="*/ 226 h 575"/>
                <a:gd name="T18" fmla="*/ 118 w 757"/>
                <a:gd name="T19" fmla="*/ 226 h 575"/>
                <a:gd name="T20" fmla="*/ 42 w 757"/>
                <a:gd name="T21" fmla="*/ 45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575">
                  <a:moveTo>
                    <a:pt x="42" y="455"/>
                  </a:moveTo>
                  <a:lnTo>
                    <a:pt x="42" y="455"/>
                  </a:lnTo>
                  <a:cubicBezTo>
                    <a:pt x="84" y="540"/>
                    <a:pt x="187" y="574"/>
                    <a:pt x="272" y="531"/>
                  </a:cubicBezTo>
                  <a:lnTo>
                    <a:pt x="637" y="349"/>
                  </a:lnTo>
                  <a:lnTo>
                    <a:pt x="637" y="349"/>
                  </a:lnTo>
                  <a:cubicBezTo>
                    <a:pt x="722" y="306"/>
                    <a:pt x="756" y="204"/>
                    <a:pt x="714" y="119"/>
                  </a:cubicBezTo>
                  <a:lnTo>
                    <a:pt x="714" y="119"/>
                  </a:lnTo>
                  <a:cubicBezTo>
                    <a:pt x="671" y="35"/>
                    <a:pt x="569" y="0"/>
                    <a:pt x="485" y="43"/>
                  </a:cubicBezTo>
                  <a:lnTo>
                    <a:pt x="118" y="226"/>
                  </a:lnTo>
                  <a:lnTo>
                    <a:pt x="118" y="226"/>
                  </a:lnTo>
                  <a:cubicBezTo>
                    <a:pt x="34" y="268"/>
                    <a:pt x="0" y="370"/>
                    <a:pt x="42" y="455"/>
                  </a:cubicBezTo>
                </a:path>
              </a:pathLst>
            </a:custGeom>
            <a:solidFill>
              <a:schemeClr val="accent5"/>
            </a:solidFill>
            <a:ln>
              <a:noFill/>
            </a:ln>
            <a:effectLst/>
          </p:spPr>
          <p:txBody>
            <a:bodyPr wrap="none" anchor="ctr"/>
            <a:lstStyle/>
            <a:p>
              <a:endParaRPr lang="es-ES_tradnl"/>
            </a:p>
          </p:txBody>
        </p:sp>
        <p:sp>
          <p:nvSpPr>
            <p:cNvPr id="37" name="Freeform 52">
              <a:extLst>
                <a:ext uri="{FF2B5EF4-FFF2-40B4-BE49-F238E27FC236}">
                  <a16:creationId xmlns:a16="http://schemas.microsoft.com/office/drawing/2014/main" id="{05DFB958-C769-924C-93E3-BF0F257CCA1D}"/>
                </a:ext>
              </a:extLst>
            </p:cNvPr>
            <p:cNvSpPr>
              <a:spLocks noChangeArrowheads="1"/>
            </p:cNvSpPr>
            <p:nvPr/>
          </p:nvSpPr>
          <p:spPr bwMode="auto">
            <a:xfrm rot="11369540">
              <a:off x="-637625" y="5261733"/>
              <a:ext cx="5139895" cy="2695531"/>
            </a:xfrm>
            <a:custGeom>
              <a:avLst/>
              <a:gdLst>
                <a:gd name="T0" fmla="*/ 41 w 7042"/>
                <a:gd name="T1" fmla="*/ 3598 h 3718"/>
                <a:gd name="T2" fmla="*/ 41 w 7042"/>
                <a:gd name="T3" fmla="*/ 3598 h 3718"/>
                <a:gd name="T4" fmla="*/ 271 w 7042"/>
                <a:gd name="T5" fmla="*/ 3674 h 3718"/>
                <a:gd name="T6" fmla="*/ 6922 w 7042"/>
                <a:gd name="T7" fmla="*/ 349 h 3718"/>
                <a:gd name="T8" fmla="*/ 6922 w 7042"/>
                <a:gd name="T9" fmla="*/ 349 h 3718"/>
                <a:gd name="T10" fmla="*/ 6998 w 7042"/>
                <a:gd name="T11" fmla="*/ 119 h 3718"/>
                <a:gd name="T12" fmla="*/ 6998 w 7042"/>
                <a:gd name="T13" fmla="*/ 119 h 3718"/>
                <a:gd name="T14" fmla="*/ 6769 w 7042"/>
                <a:gd name="T15" fmla="*/ 43 h 3718"/>
                <a:gd name="T16" fmla="*/ 118 w 7042"/>
                <a:gd name="T17" fmla="*/ 3369 h 3718"/>
                <a:gd name="T18" fmla="*/ 118 w 7042"/>
                <a:gd name="T19" fmla="*/ 3369 h 3718"/>
                <a:gd name="T20" fmla="*/ 41 w 7042"/>
                <a:gd name="T21" fmla="*/ 3598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8">
                  <a:moveTo>
                    <a:pt x="41" y="3598"/>
                  </a:moveTo>
                  <a:lnTo>
                    <a:pt x="41" y="3598"/>
                  </a:lnTo>
                  <a:cubicBezTo>
                    <a:pt x="83" y="3683"/>
                    <a:pt x="186" y="3717"/>
                    <a:pt x="271" y="3674"/>
                  </a:cubicBezTo>
                  <a:lnTo>
                    <a:pt x="6922" y="349"/>
                  </a:lnTo>
                  <a:lnTo>
                    <a:pt x="6922" y="349"/>
                  </a:lnTo>
                  <a:cubicBezTo>
                    <a:pt x="7006" y="306"/>
                    <a:pt x="7041" y="204"/>
                    <a:pt x="6998" y="119"/>
                  </a:cubicBezTo>
                  <a:lnTo>
                    <a:pt x="6998" y="119"/>
                  </a:lnTo>
                  <a:cubicBezTo>
                    <a:pt x="6956" y="35"/>
                    <a:pt x="6854" y="0"/>
                    <a:pt x="6769" y="43"/>
                  </a:cubicBezTo>
                  <a:lnTo>
                    <a:pt x="118" y="3369"/>
                  </a:lnTo>
                  <a:lnTo>
                    <a:pt x="118" y="3369"/>
                  </a:lnTo>
                  <a:cubicBezTo>
                    <a:pt x="34" y="3411"/>
                    <a:pt x="0" y="3514"/>
                    <a:pt x="41" y="3598"/>
                  </a:cubicBezTo>
                </a:path>
              </a:pathLst>
            </a:custGeom>
            <a:solidFill>
              <a:schemeClr val="accent6"/>
            </a:solidFill>
            <a:ln>
              <a:noFill/>
            </a:ln>
            <a:effectLst/>
          </p:spPr>
          <p:txBody>
            <a:bodyPr wrap="none" anchor="ctr"/>
            <a:lstStyle/>
            <a:p>
              <a:endParaRPr lang="es-ES_tradnl"/>
            </a:p>
          </p:txBody>
        </p:sp>
        <p:sp>
          <p:nvSpPr>
            <p:cNvPr id="38" name="Freeform 53">
              <a:extLst>
                <a:ext uri="{FF2B5EF4-FFF2-40B4-BE49-F238E27FC236}">
                  <a16:creationId xmlns:a16="http://schemas.microsoft.com/office/drawing/2014/main" id="{AD787F73-B71A-A548-AFE7-D917E9CEDCD7}"/>
                </a:ext>
              </a:extLst>
            </p:cNvPr>
            <p:cNvSpPr>
              <a:spLocks noChangeArrowheads="1"/>
            </p:cNvSpPr>
            <p:nvPr/>
          </p:nvSpPr>
          <p:spPr bwMode="auto">
            <a:xfrm rot="11369540">
              <a:off x="-1740319" y="6146629"/>
              <a:ext cx="5902672" cy="3076040"/>
            </a:xfrm>
            <a:custGeom>
              <a:avLst/>
              <a:gdLst>
                <a:gd name="T0" fmla="*/ 42 w 8086"/>
                <a:gd name="T1" fmla="*/ 4120 h 4240"/>
                <a:gd name="T2" fmla="*/ 42 w 8086"/>
                <a:gd name="T3" fmla="*/ 4120 h 4240"/>
                <a:gd name="T4" fmla="*/ 272 w 8086"/>
                <a:gd name="T5" fmla="*/ 4197 h 4240"/>
                <a:gd name="T6" fmla="*/ 7967 w 8086"/>
                <a:gd name="T7" fmla="*/ 349 h 4240"/>
                <a:gd name="T8" fmla="*/ 7967 w 8086"/>
                <a:gd name="T9" fmla="*/ 349 h 4240"/>
                <a:gd name="T10" fmla="*/ 8043 w 8086"/>
                <a:gd name="T11" fmla="*/ 119 h 4240"/>
                <a:gd name="T12" fmla="*/ 8043 w 8086"/>
                <a:gd name="T13" fmla="*/ 119 h 4240"/>
                <a:gd name="T14" fmla="*/ 7814 w 8086"/>
                <a:gd name="T15" fmla="*/ 43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5"/>
                    <a:pt x="187" y="4239"/>
                    <a:pt x="272" y="4197"/>
                  </a:cubicBezTo>
                  <a:lnTo>
                    <a:pt x="7967" y="349"/>
                  </a:lnTo>
                  <a:lnTo>
                    <a:pt x="7967" y="349"/>
                  </a:lnTo>
                  <a:cubicBezTo>
                    <a:pt x="8051" y="307"/>
                    <a:pt x="8085" y="204"/>
                    <a:pt x="8043" y="119"/>
                  </a:cubicBezTo>
                  <a:lnTo>
                    <a:pt x="8043" y="119"/>
                  </a:lnTo>
                  <a:cubicBezTo>
                    <a:pt x="8001" y="35"/>
                    <a:pt x="7899" y="0"/>
                    <a:pt x="7814" y="43"/>
                  </a:cubicBezTo>
                  <a:lnTo>
                    <a:pt x="118" y="3891"/>
                  </a:lnTo>
                  <a:lnTo>
                    <a:pt x="118" y="3891"/>
                  </a:lnTo>
                  <a:cubicBezTo>
                    <a:pt x="34" y="3933"/>
                    <a:pt x="0" y="4036"/>
                    <a:pt x="42" y="4120"/>
                  </a:cubicBezTo>
                </a:path>
              </a:pathLst>
            </a:custGeom>
            <a:solidFill>
              <a:schemeClr val="accent2"/>
            </a:solidFill>
            <a:ln>
              <a:noFill/>
            </a:ln>
            <a:effectLst/>
          </p:spPr>
          <p:txBody>
            <a:bodyPr wrap="none" anchor="ctr"/>
            <a:lstStyle/>
            <a:p>
              <a:endParaRPr lang="es-ES_tradnl"/>
            </a:p>
          </p:txBody>
        </p:sp>
        <p:sp>
          <p:nvSpPr>
            <p:cNvPr id="39" name="Freeform 54">
              <a:extLst>
                <a:ext uri="{FF2B5EF4-FFF2-40B4-BE49-F238E27FC236}">
                  <a16:creationId xmlns:a16="http://schemas.microsoft.com/office/drawing/2014/main" id="{3EE90314-4BE7-D542-B82E-F9AB99AD230E}"/>
                </a:ext>
              </a:extLst>
            </p:cNvPr>
            <p:cNvSpPr>
              <a:spLocks noChangeArrowheads="1"/>
            </p:cNvSpPr>
            <p:nvPr/>
          </p:nvSpPr>
          <p:spPr bwMode="auto">
            <a:xfrm rot="11369540">
              <a:off x="4438694" y="6377756"/>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chemeClr val="accent2"/>
            </a:solidFill>
            <a:ln>
              <a:noFill/>
            </a:ln>
            <a:effectLst/>
          </p:spPr>
          <p:txBody>
            <a:bodyPr wrap="none" anchor="ctr"/>
            <a:lstStyle/>
            <a:p>
              <a:endParaRPr lang="es-ES_tradnl"/>
            </a:p>
          </p:txBody>
        </p:sp>
        <p:sp>
          <p:nvSpPr>
            <p:cNvPr id="40" name="Freeform 55">
              <a:extLst>
                <a:ext uri="{FF2B5EF4-FFF2-40B4-BE49-F238E27FC236}">
                  <a16:creationId xmlns:a16="http://schemas.microsoft.com/office/drawing/2014/main" id="{D7F90983-5C09-C14C-A8D5-5DB20A25E89C}"/>
                </a:ext>
              </a:extLst>
            </p:cNvPr>
            <p:cNvSpPr>
              <a:spLocks noChangeArrowheads="1"/>
            </p:cNvSpPr>
            <p:nvPr/>
          </p:nvSpPr>
          <p:spPr bwMode="auto">
            <a:xfrm rot="11369540">
              <a:off x="5173424" y="6288835"/>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chemeClr val="accent2"/>
            </a:solidFill>
            <a:ln>
              <a:noFill/>
            </a:ln>
            <a:effectLst/>
          </p:spPr>
          <p:txBody>
            <a:bodyPr wrap="none" anchor="ctr"/>
            <a:lstStyle/>
            <a:p>
              <a:endParaRPr lang="es-ES_tradnl"/>
            </a:p>
          </p:txBody>
        </p:sp>
        <p:sp>
          <p:nvSpPr>
            <p:cNvPr id="41" name="Freeform 56">
              <a:extLst>
                <a:ext uri="{FF2B5EF4-FFF2-40B4-BE49-F238E27FC236}">
                  <a16:creationId xmlns:a16="http://schemas.microsoft.com/office/drawing/2014/main" id="{49BA8D29-0CB1-1240-918D-D4DD05448D39}"/>
                </a:ext>
              </a:extLst>
            </p:cNvPr>
            <p:cNvSpPr>
              <a:spLocks noChangeArrowheads="1"/>
            </p:cNvSpPr>
            <p:nvPr/>
          </p:nvSpPr>
          <p:spPr bwMode="auto">
            <a:xfrm rot="11369540">
              <a:off x="-2277819" y="8564985"/>
              <a:ext cx="286444" cy="284581"/>
            </a:xfrm>
            <a:custGeom>
              <a:avLst/>
              <a:gdLst>
                <a:gd name="T0" fmla="*/ 43 w 392"/>
                <a:gd name="T1" fmla="*/ 272 h 391"/>
                <a:gd name="T2" fmla="*/ 43 w 392"/>
                <a:gd name="T3" fmla="*/ 272 h 391"/>
                <a:gd name="T4" fmla="*/ 272 w 392"/>
                <a:gd name="T5" fmla="*/ 348 h 391"/>
                <a:gd name="T6" fmla="*/ 272 w 392"/>
                <a:gd name="T7" fmla="*/ 348 h 391"/>
                <a:gd name="T8" fmla="*/ 349 w 392"/>
                <a:gd name="T9" fmla="*/ 119 h 391"/>
                <a:gd name="T10" fmla="*/ 349 w 392"/>
                <a:gd name="T11" fmla="*/ 119 h 391"/>
                <a:gd name="T12" fmla="*/ 119 w 392"/>
                <a:gd name="T13" fmla="*/ 43 h 391"/>
                <a:gd name="T14" fmla="*/ 119 w 392"/>
                <a:gd name="T15" fmla="*/ 43 h 391"/>
                <a:gd name="T16" fmla="*/ 43 w 392"/>
                <a:gd name="T17" fmla="*/ 27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1">
                  <a:moveTo>
                    <a:pt x="43" y="272"/>
                  </a:moveTo>
                  <a:lnTo>
                    <a:pt x="43" y="272"/>
                  </a:lnTo>
                  <a:cubicBezTo>
                    <a:pt x="85" y="356"/>
                    <a:pt x="188" y="390"/>
                    <a:pt x="272" y="348"/>
                  </a:cubicBezTo>
                  <a:lnTo>
                    <a:pt x="272" y="348"/>
                  </a:lnTo>
                  <a:cubicBezTo>
                    <a:pt x="356" y="306"/>
                    <a:pt x="391" y="204"/>
                    <a:pt x="349" y="119"/>
                  </a:cubicBezTo>
                  <a:lnTo>
                    <a:pt x="349" y="119"/>
                  </a:lnTo>
                  <a:cubicBezTo>
                    <a:pt x="306" y="34"/>
                    <a:pt x="204" y="0"/>
                    <a:pt x="119" y="43"/>
                  </a:cubicBezTo>
                  <a:lnTo>
                    <a:pt x="119" y="43"/>
                  </a:lnTo>
                  <a:cubicBezTo>
                    <a:pt x="35" y="85"/>
                    <a:pt x="0" y="187"/>
                    <a:pt x="43" y="272"/>
                  </a:cubicBezTo>
                </a:path>
              </a:pathLst>
            </a:custGeom>
            <a:solidFill>
              <a:schemeClr val="accent2"/>
            </a:solidFill>
            <a:ln>
              <a:noFill/>
            </a:ln>
            <a:effectLst/>
          </p:spPr>
          <p:txBody>
            <a:bodyPr wrap="none" anchor="ctr"/>
            <a:lstStyle/>
            <a:p>
              <a:endParaRPr lang="es-ES_tradnl"/>
            </a:p>
          </p:txBody>
        </p:sp>
        <p:sp>
          <p:nvSpPr>
            <p:cNvPr id="42" name="Freeform 45">
              <a:extLst>
                <a:ext uri="{FF2B5EF4-FFF2-40B4-BE49-F238E27FC236}">
                  <a16:creationId xmlns:a16="http://schemas.microsoft.com/office/drawing/2014/main" id="{EB72D185-DE48-E745-9883-CBEC2A8F4FAD}"/>
                </a:ext>
              </a:extLst>
            </p:cNvPr>
            <p:cNvSpPr>
              <a:spLocks noChangeArrowheads="1"/>
            </p:cNvSpPr>
            <p:nvPr/>
          </p:nvSpPr>
          <p:spPr bwMode="auto">
            <a:xfrm rot="11369540">
              <a:off x="7014175" y="603512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5"/>
            </a:solidFill>
            <a:ln>
              <a:noFill/>
            </a:ln>
            <a:effectLst/>
          </p:spPr>
          <p:txBody>
            <a:bodyPr wrap="none" anchor="ctr"/>
            <a:lstStyle/>
            <a:p>
              <a:endParaRPr lang="es-ES_tradnl"/>
            </a:p>
          </p:txBody>
        </p:sp>
        <p:sp>
          <p:nvSpPr>
            <p:cNvPr id="43" name="Freeform 31">
              <a:extLst>
                <a:ext uri="{FF2B5EF4-FFF2-40B4-BE49-F238E27FC236}">
                  <a16:creationId xmlns:a16="http://schemas.microsoft.com/office/drawing/2014/main" id="{E15D5F49-AE8E-B540-A2BC-CFBAF989017C}"/>
                </a:ext>
              </a:extLst>
            </p:cNvPr>
            <p:cNvSpPr>
              <a:spLocks noChangeArrowheads="1"/>
            </p:cNvSpPr>
            <p:nvPr/>
          </p:nvSpPr>
          <p:spPr bwMode="auto">
            <a:xfrm rot="11369540">
              <a:off x="73104" y="5622045"/>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grpSp>
      <p:sp>
        <p:nvSpPr>
          <p:cNvPr id="4" name="Textplatzhalter 3"/>
          <p:cNvSpPr>
            <a:spLocks noGrp="1"/>
          </p:cNvSpPr>
          <p:nvPr>
            <p:ph type="body" sz="quarter" idx="11"/>
          </p:nvPr>
        </p:nvSpPr>
        <p:spPr>
          <a:xfrm>
            <a:off x="572493" y="1952317"/>
            <a:ext cx="9840749" cy="3656913"/>
          </a:xfrm>
          <a:prstGeom prst="rect">
            <a:avLst/>
          </a:prstGeom>
        </p:spPr>
        <p:txBody>
          <a:bodyPr/>
          <a:lstStyle>
            <a:lvl1pPr marL="228600" indent="-228600">
              <a:buFontTx/>
              <a:buBlip>
                <a:blip r:embed="rId2"/>
              </a:buBlip>
              <a:defRPr sz="1600"/>
            </a:lvl1pPr>
            <a:lvl2pPr marL="685800" indent="-228600">
              <a:buFontTx/>
              <a:buBlip>
                <a:blip r:embed="rId2"/>
              </a:buBlip>
              <a:defRPr sz="1600"/>
            </a:lvl2pPr>
            <a:lvl3pPr marL="1200150" indent="-285750">
              <a:buFontTx/>
              <a:buBlip>
                <a:blip r:embed="rId2"/>
              </a:buBlip>
              <a:defRPr sz="1600"/>
            </a:lvl3pPr>
            <a:lvl4pPr marL="1600200" indent="-228600">
              <a:buFontTx/>
              <a:buBlip>
                <a:blip r:embed="rId2"/>
              </a:buBlip>
              <a:defRPr sz="1600"/>
            </a:lvl4pPr>
            <a:lvl5pPr marL="2057400" indent="-228600">
              <a:buFontTx/>
              <a:buBlip>
                <a:blip r:embed="rId2"/>
              </a:buBlip>
              <a:defRPr sz="16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66236121"/>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schrift und Kreise mi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2" name="Freeform: Shape 7696"/>
          <p:cNvSpPr/>
          <p:nvPr userDrawn="1"/>
        </p:nvSpPr>
        <p:spPr>
          <a:xfrm rot="4800">
            <a:off x="704463" y="1834296"/>
            <a:ext cx="2180965" cy="218391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3" name="Freeform: Shape 7697"/>
          <p:cNvSpPr/>
          <p:nvPr userDrawn="1"/>
        </p:nvSpPr>
        <p:spPr>
          <a:xfrm rot="4800">
            <a:off x="2502595" y="3405244"/>
            <a:ext cx="2183908" cy="2183910"/>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4" name="Freeform: Shape 7698"/>
          <p:cNvSpPr/>
          <p:nvPr userDrawn="1"/>
        </p:nvSpPr>
        <p:spPr>
          <a:xfrm rot="4800">
            <a:off x="4275693" y="1829922"/>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6" name="Freeform: Shape 7699"/>
          <p:cNvSpPr/>
          <p:nvPr userDrawn="1"/>
        </p:nvSpPr>
        <p:spPr>
          <a:xfrm rot="4800">
            <a:off x="6041457" y="3400830"/>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chemeClr val="accent4"/>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7" name="Freeform: Shape 7700"/>
          <p:cNvSpPr/>
          <p:nvPr userDrawn="1"/>
        </p:nvSpPr>
        <p:spPr>
          <a:xfrm rot="4800">
            <a:off x="7814555" y="1822556"/>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7"/>
                  <a:pt x="576" y="743"/>
                  <a:pt x="371" y="743"/>
                </a:cubicBezTo>
                <a:cubicBezTo>
                  <a:pt x="166" y="743"/>
                  <a:pt x="0" y="577"/>
                  <a:pt x="0" y="371"/>
                </a:cubicBezTo>
                <a:cubicBezTo>
                  <a:pt x="0" y="166"/>
                  <a:pt x="166" y="0"/>
                  <a:pt x="371" y="0"/>
                </a:cubicBezTo>
                <a:cubicBezTo>
                  <a:pt x="576" y="0"/>
                  <a:pt x="743" y="166"/>
                  <a:pt x="743" y="371"/>
                </a:cubicBezTo>
                <a:close/>
              </a:path>
            </a:pathLst>
          </a:custGeom>
          <a:solidFill>
            <a:schemeClr val="accent5"/>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904875" y="2277457"/>
            <a:ext cx="1753899" cy="330864"/>
          </a:xfrm>
          <a:prstGeom prst="rect">
            <a:avLst/>
          </a:prstGeom>
        </p:spPr>
        <p:txBody>
          <a:bodyPr>
            <a:normAutofit/>
          </a:bodyPr>
          <a:lstStyle>
            <a:lvl1pPr marL="0" indent="0" algn="ctr">
              <a:buNone/>
              <a:defRPr lang="en-IN" sz="2000" b="1" kern="1200" baseline="0" dirty="0">
                <a:solidFill>
                  <a:schemeClr val="tx1"/>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Punkt</a:t>
            </a:r>
            <a:r>
              <a:rPr lang="en-US" dirty="0"/>
              <a:t> 01</a:t>
            </a:r>
            <a:endParaRPr lang="en-IN" dirty="0"/>
          </a:p>
        </p:txBody>
      </p:sp>
      <p:sp>
        <p:nvSpPr>
          <p:cNvPr id="8" name="Textplatzhalter 7"/>
          <p:cNvSpPr>
            <a:spLocks noGrp="1"/>
          </p:cNvSpPr>
          <p:nvPr>
            <p:ph type="body" sz="quarter" idx="11" hasCustomPrompt="1"/>
          </p:nvPr>
        </p:nvSpPr>
        <p:spPr>
          <a:xfrm>
            <a:off x="4404595" y="2277457"/>
            <a:ext cx="1918767" cy="330655"/>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pPr lvl="0"/>
            <a:r>
              <a:rPr lang="de-DE" dirty="0"/>
              <a:t>Punkt 03</a:t>
            </a:r>
          </a:p>
        </p:txBody>
      </p:sp>
      <p:sp>
        <p:nvSpPr>
          <p:cNvPr id="6" name="Textplatzhalter 5"/>
          <p:cNvSpPr>
            <a:spLocks noGrp="1"/>
          </p:cNvSpPr>
          <p:nvPr>
            <p:ph type="body" sz="quarter" idx="10" hasCustomPrompt="1"/>
          </p:nvPr>
        </p:nvSpPr>
        <p:spPr>
          <a:xfrm>
            <a:off x="709200" y="2694227"/>
            <a:ext cx="2160000" cy="1080000"/>
          </a:xfrm>
          <a:prstGeom prst="rect">
            <a:avLst/>
          </a:prstGeom>
        </p:spPr>
        <p:txBody>
          <a:bodyPr/>
          <a:lstStyle>
            <a:lvl1pPr marL="0" indent="0" algn="ctr">
              <a:lnSpc>
                <a:spcPts val="2400"/>
              </a:lnSpc>
              <a:buSzPct val="65000"/>
              <a:buFontTx/>
              <a:buNone/>
              <a:tabLst>
                <a:tab pos="1704975" algn="l"/>
              </a:tabLst>
              <a:defRPr lang="de-DE" sz="1600" kern="1200" baseline="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a:t>
            </a:r>
          </a:p>
        </p:txBody>
      </p:sp>
      <p:sp>
        <p:nvSpPr>
          <p:cNvPr id="4" name="Textplatzhalter 3"/>
          <p:cNvSpPr>
            <a:spLocks noGrp="1"/>
          </p:cNvSpPr>
          <p:nvPr>
            <p:ph type="body" sz="quarter" idx="15" hasCustomPrompt="1"/>
          </p:nvPr>
        </p:nvSpPr>
        <p:spPr>
          <a:xfrm>
            <a:off x="7943849" y="2277457"/>
            <a:ext cx="1924051" cy="330864"/>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stStyle>
          <a:p>
            <a:pPr lvl="0"/>
            <a:r>
              <a:rPr lang="de-DE" dirty="0"/>
              <a:t>Punkt 05</a:t>
            </a:r>
          </a:p>
        </p:txBody>
      </p:sp>
      <p:sp>
        <p:nvSpPr>
          <p:cNvPr id="5" name="Textplatzhalter 4"/>
          <p:cNvSpPr>
            <a:spLocks noGrp="1"/>
          </p:cNvSpPr>
          <p:nvPr>
            <p:ph type="body" sz="quarter" idx="16" hasCustomPrompt="1"/>
          </p:nvPr>
        </p:nvSpPr>
        <p:spPr>
          <a:xfrm>
            <a:off x="2640112" y="3802958"/>
            <a:ext cx="1878659" cy="333279"/>
          </a:xfrm>
          <a:prstGeom prst="rect">
            <a:avLst/>
          </a:prstGeom>
        </p:spPr>
        <p:txBody>
          <a:bodyPr/>
          <a:lstStyle>
            <a:lvl1pPr marL="0" indent="0" algn="ctr">
              <a:buFontTx/>
              <a:buNone/>
              <a:defRPr lang="en-IN" sz="2000" b="1" kern="1200" baseline="0" dirty="0">
                <a:solidFill>
                  <a:schemeClr val="tx1"/>
                </a:solidFill>
                <a:latin typeface="Roboto Cn" pitchFamily="2" charset="0"/>
                <a:ea typeface="Roboto Cn" pitchFamily="2" charset="0"/>
                <a:cs typeface="+mn-cs"/>
              </a:defRPr>
            </a:lvl1pPr>
          </a:lstStyle>
          <a:p>
            <a:r>
              <a:rPr lang="en-US" dirty="0" err="1"/>
              <a:t>Punkt</a:t>
            </a:r>
            <a:r>
              <a:rPr lang="en-US" dirty="0"/>
              <a:t> 02</a:t>
            </a:r>
            <a:endParaRPr lang="en-IN" dirty="0"/>
          </a:p>
        </p:txBody>
      </p:sp>
      <p:sp>
        <p:nvSpPr>
          <p:cNvPr id="20" name="Textplatzhalter 19"/>
          <p:cNvSpPr>
            <a:spLocks noGrp="1"/>
          </p:cNvSpPr>
          <p:nvPr>
            <p:ph type="body" sz="quarter" idx="17" hasCustomPrompt="1"/>
          </p:nvPr>
        </p:nvSpPr>
        <p:spPr>
          <a:xfrm>
            <a:off x="2501071" y="4276575"/>
            <a:ext cx="2160000" cy="1080000"/>
          </a:xfrm>
          <a:prstGeom prst="rect">
            <a:avLst/>
          </a:prstGeom>
        </p:spPr>
        <p:txBody>
          <a:bodyPr/>
          <a:lstStyle>
            <a:lvl1pPr marL="0" indent="0" algn="ctr">
              <a:buFontTx/>
              <a:buNone/>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vl2pPr algn="ctr">
              <a:defRPr sz="1600"/>
            </a:lvl2pPr>
            <a:lvl3pPr algn="ctr">
              <a:defRPr sz="1600"/>
            </a:lvl3pPr>
            <a:lvl4pPr algn="ctr">
              <a:defRPr sz="1600"/>
            </a:lvl4pPr>
            <a:lvl5pPr algn="ctr">
              <a:defRPr sz="1600"/>
            </a:lvl5pPr>
          </a:lstStyle>
          <a:p>
            <a:pPr marL="0" lvl="0" indent="0" algn="ctr" defTabSz="914400" rtl="0" eaLnBrk="1" latinLnBrk="0" hangingPunct="1">
              <a:lnSpc>
                <a:spcPts val="2400"/>
              </a:lnSpc>
              <a:spcBef>
                <a:spcPts val="1000"/>
              </a:spcBef>
              <a:buSzPct val="65000"/>
              <a:buFontTx/>
              <a:buNone/>
              <a:tabLst>
                <a:tab pos="1704975" algn="l"/>
              </a:tabLst>
            </a:pPr>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a:t>
            </a:r>
          </a:p>
        </p:txBody>
      </p:sp>
      <p:sp>
        <p:nvSpPr>
          <p:cNvPr id="25" name="Textplatzhalter 24"/>
          <p:cNvSpPr>
            <a:spLocks noGrp="1"/>
          </p:cNvSpPr>
          <p:nvPr>
            <p:ph type="body" sz="quarter" idx="18" hasCustomPrompt="1"/>
          </p:nvPr>
        </p:nvSpPr>
        <p:spPr>
          <a:xfrm>
            <a:off x="6203574" y="3804046"/>
            <a:ext cx="1869142" cy="419459"/>
          </a:xfrm>
          <a:prstGeom prst="rect">
            <a:avLst/>
          </a:prstGeom>
        </p:spPr>
        <p:txBody>
          <a:bodyPr/>
          <a:lstStyle>
            <a:lvl1pPr marL="0" indent="0" algn="ctr">
              <a:buFontTx/>
              <a:buNone/>
              <a:defRPr lang="de-DE" sz="2000" b="1" kern="1200" baseline="0" dirty="0">
                <a:solidFill>
                  <a:schemeClr val="tx1"/>
                </a:solidFill>
                <a:latin typeface="Roboto Cn" pitchFamily="2" charset="0"/>
                <a:ea typeface="Roboto Cn" pitchFamily="2" charset="0"/>
                <a:cs typeface="+mn-cs"/>
              </a:defRPr>
            </a:lvl1pPr>
          </a:lstStyle>
          <a:p>
            <a:pPr lvl="0"/>
            <a:r>
              <a:rPr lang="de-DE" dirty="0"/>
              <a:t>Punkt 04</a:t>
            </a:r>
          </a:p>
        </p:txBody>
      </p:sp>
      <p:sp>
        <p:nvSpPr>
          <p:cNvPr id="29" name="Textplatzhalter 28"/>
          <p:cNvSpPr>
            <a:spLocks noGrp="1"/>
          </p:cNvSpPr>
          <p:nvPr>
            <p:ph type="body" sz="quarter" idx="19" hasCustomPrompt="1"/>
          </p:nvPr>
        </p:nvSpPr>
        <p:spPr>
          <a:xfrm>
            <a:off x="6039934" y="4276800"/>
            <a:ext cx="2160000" cy="1080000"/>
          </a:xfrm>
          <a:prstGeom prst="rect">
            <a:avLst/>
          </a:prstGeom>
        </p:spPr>
        <p:txBody>
          <a:bodyPr/>
          <a:lstStyle>
            <a:lvl1pPr marL="0" indent="0" algn="ctr" defTabSz="914400" rtl="0" eaLnBrk="1" latinLnBrk="0" hangingPunct="1">
              <a:lnSpc>
                <a:spcPts val="2400"/>
              </a:lnSpc>
              <a:spcBef>
                <a:spcPts val="1000"/>
              </a:spcBef>
              <a:buSzPct val="65000"/>
              <a:buFontTx/>
              <a:buNone/>
              <a:tabLst>
                <a:tab pos="1704975" algn="l"/>
              </a:tabLst>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stStyle>
          <a:p>
            <a:pPr marL="0" lvl="0" indent="0" algn="ctr" defTabSz="914400" rtl="0" eaLnBrk="1" latinLnBrk="0" hangingPunct="1">
              <a:lnSpc>
                <a:spcPts val="2400"/>
              </a:lnSpc>
              <a:spcBef>
                <a:spcPts val="1000"/>
              </a:spcBef>
              <a:buSzPct val="65000"/>
              <a:buFontTx/>
              <a:buNone/>
              <a:tabLst>
                <a:tab pos="1704975" algn="l"/>
              </a:tabLst>
            </a:pPr>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Kreis8</a:t>
            </a:r>
          </a:p>
          <a:p>
            <a:pPr marL="0" lvl="0" indent="0" algn="ctr" defTabSz="914400" rtl="0" eaLnBrk="1" latinLnBrk="0" hangingPunct="1">
              <a:lnSpc>
                <a:spcPts val="2400"/>
              </a:lnSpc>
              <a:spcBef>
                <a:spcPts val="1000"/>
              </a:spcBef>
              <a:buSzPct val="65000"/>
              <a:buFontTx/>
              <a:buNone/>
              <a:tabLst>
                <a:tab pos="1704975" algn="l"/>
              </a:tabLst>
            </a:pPr>
            <a:endParaRPr lang="de-DE" sz="1600" dirty="0">
              <a:solidFill>
                <a:schemeClr val="tx1"/>
              </a:solidFill>
              <a:latin typeface="Roboto Condensed" panose="02000000000000000000" pitchFamily="2" charset="0"/>
              <a:ea typeface="Roboto Condensed" panose="02000000000000000000" pitchFamily="2" charset="0"/>
            </a:endParaRPr>
          </a:p>
        </p:txBody>
      </p:sp>
      <p:sp>
        <p:nvSpPr>
          <p:cNvPr id="33" name="Textplatzhalter 32"/>
          <p:cNvSpPr>
            <a:spLocks noGrp="1"/>
          </p:cNvSpPr>
          <p:nvPr>
            <p:ph type="body" sz="quarter" idx="20" hasCustomPrompt="1"/>
          </p:nvPr>
        </p:nvSpPr>
        <p:spPr>
          <a:xfrm>
            <a:off x="7859053" y="2692800"/>
            <a:ext cx="2160000" cy="1080000"/>
          </a:xfrm>
          <a:prstGeom prst="rect">
            <a:avLst/>
          </a:prstGeom>
        </p:spPr>
        <p:txBody>
          <a:bodyPr/>
          <a:lstStyle>
            <a:lvl1pPr marL="0" indent="0" algn="ctr">
              <a:lnSpc>
                <a:spcPts val="2400"/>
              </a:lnSpc>
              <a:buFontTx/>
              <a:buNone/>
              <a:defRPr sz="1600" baseline="0">
                <a:solidFill>
                  <a:srgbClr val="002B6A"/>
                </a:solidFill>
              </a:defRPr>
            </a:lvl1pPr>
            <a:lvl2pPr>
              <a:defRPr sz="1600">
                <a:solidFill>
                  <a:srgbClr val="002B6A"/>
                </a:solidFill>
              </a:defRPr>
            </a:lvl2pPr>
            <a:lvl3pPr>
              <a:defRPr sz="1600">
                <a:solidFill>
                  <a:srgbClr val="002B6A"/>
                </a:solidFill>
              </a:defRPr>
            </a:lvl3pPr>
            <a:lvl4pPr>
              <a:defRPr sz="1600">
                <a:solidFill>
                  <a:srgbClr val="002B6A"/>
                </a:solidFill>
              </a:defRPr>
            </a:lvl4pPr>
            <a:lvl5pPr>
              <a:defRPr sz="1600">
                <a:solidFill>
                  <a:srgbClr val="002B6A"/>
                </a:solidFill>
              </a:defRPr>
            </a:lvl5pPr>
          </a:lstStyle>
          <a:p>
            <a:pPr lvl="0"/>
            <a:r>
              <a:rPr lang="de-DE" dirty="0"/>
              <a:t>Zwei- oder dreizeiliger Beispieltext für</a:t>
            </a:r>
            <a:br>
              <a:rPr lang="de-DE" dirty="0"/>
            </a:br>
            <a:r>
              <a:rPr lang="de-DE" dirty="0"/>
              <a:t>Information im Kreis</a:t>
            </a:r>
          </a:p>
        </p:txBody>
      </p:sp>
      <p:sp>
        <p:nvSpPr>
          <p:cNvPr id="35" name="Textplatzhalter 34"/>
          <p:cNvSpPr>
            <a:spLocks noGrp="1"/>
          </p:cNvSpPr>
          <p:nvPr>
            <p:ph type="body" sz="quarter" idx="21" hasCustomPrompt="1"/>
          </p:nvPr>
        </p:nvSpPr>
        <p:spPr>
          <a:xfrm>
            <a:off x="4274168" y="2692800"/>
            <a:ext cx="2160000" cy="1080000"/>
          </a:xfrm>
          <a:prstGeom prst="rect">
            <a:avLst/>
          </a:prstGeom>
        </p:spPr>
        <p:txBody>
          <a:bodyPr/>
          <a:lstStyle>
            <a:lvl1pPr marL="0" indent="0" algn="ctr">
              <a:lnSpc>
                <a:spcPts val="2400"/>
              </a:lnSpc>
              <a:buFontTx/>
              <a:buNone/>
              <a:defRPr lang="de-DE" sz="1600" kern="1200" baseline="0" dirty="0">
                <a:solidFill>
                  <a:srgbClr val="002B6A"/>
                </a:solidFill>
                <a:latin typeface="Roboto Condensed" panose="02000000000000000000" pitchFamily="2" charset="0"/>
                <a:ea typeface="Roboto Condensed" panose="02000000000000000000" pitchFamily="2" charset="0"/>
                <a:cs typeface="+mn-cs"/>
              </a:defRPr>
            </a:lvl1pPr>
          </a:lstStyle>
          <a:p>
            <a:pPr lvl="0"/>
            <a:r>
              <a:rPr lang="de-DE" dirty="0"/>
              <a:t>Zwei- oder dreizeiliger Beispieltext für</a:t>
            </a:r>
            <a:br>
              <a:rPr lang="de-DE" dirty="0"/>
            </a:br>
            <a:r>
              <a:rPr lang="de-DE" dirty="0"/>
              <a:t>Information im Kreis</a:t>
            </a:r>
          </a:p>
        </p:txBody>
      </p:sp>
    </p:spTree>
    <p:extLst>
      <p:ext uri="{BB962C8B-B14F-4D97-AF65-F5344CB8AC3E}">
        <p14:creationId xmlns:p14="http://schemas.microsoft.com/office/powerpoint/2010/main" val="372155307"/>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userDrawn="1">
          <p15:clr>
            <a:srgbClr val="FBAE40"/>
          </p15:clr>
        </p15:guide>
        <p15:guide id="7" orient="horz" pos="2568" userDrawn="1">
          <p15:clr>
            <a:srgbClr val="FBAE40"/>
          </p15:clr>
        </p15:guide>
        <p15:guide id="8" pos="449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Überschrift und Kreise mi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2" name="Freeform: Shape 7696"/>
          <p:cNvSpPr/>
          <p:nvPr userDrawn="1"/>
        </p:nvSpPr>
        <p:spPr>
          <a:xfrm rot="4800">
            <a:off x="1539031" y="1834296"/>
            <a:ext cx="2180965" cy="218391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3" name="Freeform: Shape 7697"/>
          <p:cNvSpPr/>
          <p:nvPr userDrawn="1"/>
        </p:nvSpPr>
        <p:spPr>
          <a:xfrm rot="4800">
            <a:off x="4425731" y="3405244"/>
            <a:ext cx="2183908" cy="2183910"/>
          </a:xfrm>
          <a:custGeom>
            <a:avLst/>
            <a:gdLst/>
            <a:ahLst/>
            <a:cxnLst>
              <a:cxn ang="3cd4">
                <a:pos x="hc" y="t"/>
              </a:cxn>
              <a:cxn ang="cd2">
                <a:pos x="l" y="vc"/>
              </a:cxn>
              <a:cxn ang="cd4">
                <a:pos x="hc" y="b"/>
              </a:cxn>
              <a:cxn ang="0">
                <a:pos x="r" y="vc"/>
              </a:cxn>
            </a:cxnLst>
            <a:rect l="l" t="t" r="r" b="b"/>
            <a:pathLst>
              <a:path w="743" h="743">
                <a:moveTo>
                  <a:pt x="743" y="372"/>
                </a:moveTo>
                <a:cubicBezTo>
                  <a:pt x="743" y="577"/>
                  <a:pt x="576" y="743"/>
                  <a:pt x="371" y="743"/>
                </a:cubicBezTo>
                <a:cubicBezTo>
                  <a:pt x="166" y="743"/>
                  <a:pt x="0" y="577"/>
                  <a:pt x="0" y="372"/>
                </a:cubicBezTo>
                <a:cubicBezTo>
                  <a:pt x="0" y="167"/>
                  <a:pt x="166" y="0"/>
                  <a:pt x="371" y="0"/>
                </a:cubicBezTo>
                <a:cubicBezTo>
                  <a:pt x="576" y="0"/>
                  <a:pt x="743" y="167"/>
                  <a:pt x="743" y="372"/>
                </a:cubicBezTo>
                <a:close/>
              </a:path>
            </a:pathLst>
          </a:custGeom>
          <a:solidFill>
            <a:schemeClr val="accent2"/>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4" name="Freeform: Shape 7698"/>
          <p:cNvSpPr/>
          <p:nvPr userDrawn="1"/>
        </p:nvSpPr>
        <p:spPr>
          <a:xfrm rot="4800">
            <a:off x="7316429" y="1829922"/>
            <a:ext cx="2183908" cy="2183910"/>
          </a:xfrm>
          <a:custGeom>
            <a:avLst/>
            <a:gdLst/>
            <a:ahLst/>
            <a:cxnLst>
              <a:cxn ang="3cd4">
                <a:pos x="hc" y="t"/>
              </a:cxn>
              <a:cxn ang="cd2">
                <a:pos x="l" y="vc"/>
              </a:cxn>
              <a:cxn ang="cd4">
                <a:pos x="hc" y="b"/>
              </a:cxn>
              <a:cxn ang="0">
                <a:pos x="r" y="vc"/>
              </a:cxn>
            </a:cxnLst>
            <a:rect l="l" t="t" r="r" b="b"/>
            <a:pathLst>
              <a:path w="743" h="743">
                <a:moveTo>
                  <a:pt x="743" y="371"/>
                </a:moveTo>
                <a:cubicBezTo>
                  <a:pt x="743" y="576"/>
                  <a:pt x="576" y="743"/>
                  <a:pt x="371" y="743"/>
                </a:cubicBezTo>
                <a:cubicBezTo>
                  <a:pt x="166" y="743"/>
                  <a:pt x="0" y="576"/>
                  <a:pt x="0" y="371"/>
                </a:cubicBezTo>
                <a:cubicBezTo>
                  <a:pt x="0" y="166"/>
                  <a:pt x="166" y="0"/>
                  <a:pt x="371" y="0"/>
                </a:cubicBezTo>
                <a:cubicBezTo>
                  <a:pt x="576" y="0"/>
                  <a:pt x="743" y="166"/>
                  <a:pt x="743" y="37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1746700" y="2277457"/>
            <a:ext cx="1753899" cy="330864"/>
          </a:xfrm>
          <a:prstGeom prst="rect">
            <a:avLst/>
          </a:prstGeom>
        </p:spPr>
        <p:txBody>
          <a:bodyPr>
            <a:normAutofit/>
          </a:bodyPr>
          <a:lstStyle>
            <a:lvl1pPr marL="0" indent="0" algn="ctr">
              <a:buNone/>
              <a:defRPr lang="en-IN" sz="2000" b="1" kern="1200" baseline="0" dirty="0">
                <a:solidFill>
                  <a:schemeClr val="tx1"/>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Punkt</a:t>
            </a:r>
            <a:r>
              <a:rPr lang="en-US" dirty="0"/>
              <a:t> 01</a:t>
            </a:r>
            <a:endParaRPr lang="en-IN" dirty="0"/>
          </a:p>
        </p:txBody>
      </p:sp>
      <p:sp>
        <p:nvSpPr>
          <p:cNvPr id="8" name="Textplatzhalter 7"/>
          <p:cNvSpPr>
            <a:spLocks noGrp="1"/>
          </p:cNvSpPr>
          <p:nvPr>
            <p:ph type="body" sz="quarter" idx="11" hasCustomPrompt="1"/>
          </p:nvPr>
        </p:nvSpPr>
        <p:spPr>
          <a:xfrm>
            <a:off x="7445331" y="2277457"/>
            <a:ext cx="1918767" cy="330655"/>
          </a:xfrm>
          <a:prstGeom prst="rect">
            <a:avLst/>
          </a:prstGeom>
        </p:spPr>
        <p:txBody>
          <a:bodyPr/>
          <a:lstStyle>
            <a:lvl1pPr marL="0" indent="0" algn="ctr">
              <a:buFontTx/>
              <a:buNone/>
              <a:defRPr lang="de-DE" sz="2000" b="1" kern="1200" baseline="0" dirty="0" smtClean="0">
                <a:solidFill>
                  <a:srgbClr val="002B6A"/>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pPr lvl="0"/>
            <a:r>
              <a:rPr lang="de-DE" dirty="0"/>
              <a:t>Punkt 03</a:t>
            </a:r>
          </a:p>
        </p:txBody>
      </p:sp>
      <p:sp>
        <p:nvSpPr>
          <p:cNvPr id="6" name="Textplatzhalter 5"/>
          <p:cNvSpPr>
            <a:spLocks noGrp="1"/>
          </p:cNvSpPr>
          <p:nvPr>
            <p:ph type="body" sz="quarter" idx="10" hasCustomPrompt="1"/>
          </p:nvPr>
        </p:nvSpPr>
        <p:spPr>
          <a:xfrm>
            <a:off x="1551025" y="2694227"/>
            <a:ext cx="2160000" cy="1080000"/>
          </a:xfrm>
          <a:prstGeom prst="rect">
            <a:avLst/>
          </a:prstGeom>
        </p:spPr>
        <p:txBody>
          <a:bodyPr/>
          <a:lstStyle>
            <a:lvl1pPr marL="0" indent="0" algn="ctr">
              <a:lnSpc>
                <a:spcPts val="2400"/>
              </a:lnSpc>
              <a:buSzPct val="65000"/>
              <a:buFontTx/>
              <a:buNone/>
              <a:tabLst>
                <a:tab pos="1704975" algn="l"/>
              </a:tabLst>
              <a:defRPr lang="de-DE" sz="1600" kern="1200" baseline="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a:t>
            </a:r>
          </a:p>
        </p:txBody>
      </p:sp>
      <p:sp>
        <p:nvSpPr>
          <p:cNvPr id="5" name="Textplatzhalter 4"/>
          <p:cNvSpPr>
            <a:spLocks noGrp="1"/>
          </p:cNvSpPr>
          <p:nvPr>
            <p:ph type="body" sz="quarter" idx="16" hasCustomPrompt="1"/>
          </p:nvPr>
        </p:nvSpPr>
        <p:spPr>
          <a:xfrm>
            <a:off x="4563248" y="3802958"/>
            <a:ext cx="1878659" cy="333279"/>
          </a:xfrm>
          <a:prstGeom prst="rect">
            <a:avLst/>
          </a:prstGeom>
        </p:spPr>
        <p:txBody>
          <a:bodyPr/>
          <a:lstStyle>
            <a:lvl1pPr marL="0" indent="0" algn="ctr">
              <a:buFontTx/>
              <a:buNone/>
              <a:defRPr lang="en-IN" sz="2000" b="1" kern="1200" baseline="0" dirty="0">
                <a:solidFill>
                  <a:schemeClr val="tx1"/>
                </a:solidFill>
                <a:latin typeface="Roboto Cn" pitchFamily="2" charset="0"/>
                <a:ea typeface="Roboto Cn" pitchFamily="2" charset="0"/>
                <a:cs typeface="+mn-cs"/>
              </a:defRPr>
            </a:lvl1pPr>
          </a:lstStyle>
          <a:p>
            <a:r>
              <a:rPr lang="en-US" dirty="0" err="1"/>
              <a:t>Punkt</a:t>
            </a:r>
            <a:r>
              <a:rPr lang="en-US" dirty="0"/>
              <a:t> 02</a:t>
            </a:r>
            <a:endParaRPr lang="en-IN" dirty="0"/>
          </a:p>
        </p:txBody>
      </p:sp>
      <p:sp>
        <p:nvSpPr>
          <p:cNvPr id="20" name="Textplatzhalter 19"/>
          <p:cNvSpPr>
            <a:spLocks noGrp="1"/>
          </p:cNvSpPr>
          <p:nvPr>
            <p:ph type="body" sz="quarter" idx="17" hasCustomPrompt="1"/>
          </p:nvPr>
        </p:nvSpPr>
        <p:spPr>
          <a:xfrm>
            <a:off x="4424207" y="4276575"/>
            <a:ext cx="2160000" cy="1080000"/>
          </a:xfrm>
          <a:prstGeom prst="rect">
            <a:avLst/>
          </a:prstGeom>
        </p:spPr>
        <p:txBody>
          <a:bodyPr/>
          <a:lstStyle>
            <a:lvl1pPr marL="0" indent="0" algn="ctr">
              <a:buFontTx/>
              <a:buNone/>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vl2pPr algn="ctr">
              <a:defRPr sz="1600"/>
            </a:lvl2pPr>
            <a:lvl3pPr algn="ctr">
              <a:defRPr sz="1600"/>
            </a:lvl3pPr>
            <a:lvl4pPr algn="ctr">
              <a:defRPr sz="1600"/>
            </a:lvl4pPr>
            <a:lvl5pPr algn="ctr">
              <a:defRPr sz="1600"/>
            </a:lvl5pPr>
          </a:lstStyle>
          <a:p>
            <a:pPr marL="0" lvl="0" indent="0" algn="ctr" defTabSz="914400" rtl="0" eaLnBrk="1" latinLnBrk="0" hangingPunct="1">
              <a:lnSpc>
                <a:spcPts val="2400"/>
              </a:lnSpc>
              <a:spcBef>
                <a:spcPts val="1000"/>
              </a:spcBef>
              <a:buSzPct val="65000"/>
              <a:buFontTx/>
              <a:buNone/>
              <a:tabLst>
                <a:tab pos="1704975" algn="l"/>
              </a:tabLst>
            </a:pPr>
            <a:r>
              <a:rPr lang="de-DE" sz="1600" dirty="0">
                <a:solidFill>
                  <a:schemeClr val="tx1"/>
                </a:solidFill>
                <a:latin typeface="Roboto Condensed" panose="02000000000000000000" pitchFamily="2" charset="0"/>
                <a:ea typeface="Roboto Condensed" panose="02000000000000000000" pitchFamily="2" charset="0"/>
              </a:rPr>
              <a:t>Zwei- oder dreizeiliger Beispieltext für</a:t>
            </a:r>
            <a:br>
              <a:rPr lang="de-DE" sz="1600" dirty="0">
                <a:solidFill>
                  <a:schemeClr val="tx1"/>
                </a:solidFill>
                <a:latin typeface="Roboto Condensed" panose="02000000000000000000" pitchFamily="2" charset="0"/>
                <a:ea typeface="Roboto Condensed" panose="02000000000000000000" pitchFamily="2" charset="0"/>
              </a:rPr>
            </a:br>
            <a:r>
              <a:rPr lang="de-DE" sz="1600" dirty="0">
                <a:solidFill>
                  <a:schemeClr val="tx1"/>
                </a:solidFill>
                <a:latin typeface="Roboto Condensed" panose="02000000000000000000" pitchFamily="2" charset="0"/>
                <a:ea typeface="Roboto Condensed" panose="02000000000000000000" pitchFamily="2" charset="0"/>
              </a:rPr>
              <a:t>Information im Kreis</a:t>
            </a:r>
          </a:p>
        </p:txBody>
      </p:sp>
      <p:sp>
        <p:nvSpPr>
          <p:cNvPr id="35" name="Textplatzhalter 34"/>
          <p:cNvSpPr>
            <a:spLocks noGrp="1"/>
          </p:cNvSpPr>
          <p:nvPr>
            <p:ph type="body" sz="quarter" idx="21" hasCustomPrompt="1"/>
          </p:nvPr>
        </p:nvSpPr>
        <p:spPr>
          <a:xfrm>
            <a:off x="7314904" y="2692800"/>
            <a:ext cx="2160000" cy="1080000"/>
          </a:xfrm>
          <a:prstGeom prst="rect">
            <a:avLst/>
          </a:prstGeom>
        </p:spPr>
        <p:txBody>
          <a:bodyPr/>
          <a:lstStyle>
            <a:lvl1pPr marL="0" indent="0" algn="ctr">
              <a:lnSpc>
                <a:spcPts val="2400"/>
              </a:lnSpc>
              <a:buFontTx/>
              <a:buNone/>
              <a:defRPr lang="de-DE" sz="1600" kern="1200" baseline="0" dirty="0">
                <a:solidFill>
                  <a:srgbClr val="002B6A"/>
                </a:solidFill>
                <a:latin typeface="Roboto Condensed" panose="02000000000000000000" pitchFamily="2" charset="0"/>
                <a:ea typeface="Roboto Condensed" panose="02000000000000000000" pitchFamily="2" charset="0"/>
                <a:cs typeface="+mn-cs"/>
              </a:defRPr>
            </a:lvl1pPr>
          </a:lstStyle>
          <a:p>
            <a:pPr lvl="0"/>
            <a:r>
              <a:rPr lang="de-DE" dirty="0"/>
              <a:t>Zwei- oder dreizeiliger Beispieltext für</a:t>
            </a:r>
            <a:br>
              <a:rPr lang="de-DE" dirty="0"/>
            </a:br>
            <a:r>
              <a:rPr lang="de-DE" dirty="0"/>
              <a:t>Information im Kreis</a:t>
            </a:r>
          </a:p>
        </p:txBody>
      </p:sp>
    </p:spTree>
    <p:extLst>
      <p:ext uri="{BB962C8B-B14F-4D97-AF65-F5344CB8AC3E}">
        <p14:creationId xmlns:p14="http://schemas.microsoft.com/office/powerpoint/2010/main" val="4016603129"/>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p15:clr>
            <a:srgbClr val="FBAE40"/>
          </p15:clr>
        </p15:guide>
        <p15:guide id="7" orient="horz" pos="2568">
          <p15:clr>
            <a:srgbClr val="FBAE40"/>
          </p15:clr>
        </p15:guide>
        <p15:guide id="8" pos="449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Überschrift und Abfolge Platz für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E331-C93C-4A62-8706-E5CDAF2B3556}"/>
              </a:ext>
            </a:extLst>
          </p:cNvPr>
          <p:cNvSpPr>
            <a:spLocks noGrp="1"/>
          </p:cNvSpPr>
          <p:nvPr>
            <p:ph type="title" hasCustomPrompt="1"/>
          </p:nvPr>
        </p:nvSpPr>
        <p:spPr>
          <a:xfrm>
            <a:off x="576000" y="576000"/>
            <a:ext cx="10515600" cy="427877"/>
          </a:xfrm>
          <a:prstGeom prst="rect">
            <a:avLst/>
          </a:prstGeom>
        </p:spPr>
        <p:txBody>
          <a:bodyPr>
            <a:normAutofit/>
          </a:bodyPr>
          <a:lstStyle>
            <a:lvl1pPr>
              <a:defRPr sz="3200" baseline="0">
                <a:solidFill>
                  <a:srgbClr val="FFFFFF"/>
                </a:solidFill>
                <a:latin typeface="Roboto Medium" panose="02000000000000000000" pitchFamily="2" charset="0"/>
                <a:ea typeface="Roboto Medium" panose="02000000000000000000" pitchFamily="2" charset="0"/>
              </a:defRPr>
            </a:lvl1pPr>
          </a:lstStyle>
          <a:p>
            <a:r>
              <a:rPr lang="en-US" dirty="0" err="1"/>
              <a:t>Hier</a:t>
            </a:r>
            <a:r>
              <a:rPr lang="en-US" dirty="0"/>
              <a:t> </a:t>
            </a:r>
            <a:r>
              <a:rPr lang="en-US" dirty="0" err="1"/>
              <a:t>könnte</a:t>
            </a:r>
            <a:r>
              <a:rPr lang="en-US" dirty="0"/>
              <a:t> </a:t>
            </a:r>
            <a:r>
              <a:rPr lang="en-US" dirty="0" err="1"/>
              <a:t>Ihre</a:t>
            </a:r>
            <a:r>
              <a:rPr lang="en-US" dirty="0"/>
              <a:t> </a:t>
            </a:r>
            <a:r>
              <a:rPr lang="en-US" dirty="0" err="1"/>
              <a:t>Überschrift</a:t>
            </a:r>
            <a:r>
              <a:rPr lang="en-US" dirty="0"/>
              <a:t> </a:t>
            </a:r>
            <a:r>
              <a:rPr lang="en-US" dirty="0" err="1"/>
              <a:t>stehen</a:t>
            </a:r>
            <a:endParaRPr lang="en-IN" dirty="0"/>
          </a:p>
        </p:txBody>
      </p:sp>
      <p:sp>
        <p:nvSpPr>
          <p:cNvPr id="10" name="Subtitle 2">
            <a:extLst>
              <a:ext uri="{FF2B5EF4-FFF2-40B4-BE49-F238E27FC236}">
                <a16:creationId xmlns:a16="http://schemas.microsoft.com/office/drawing/2014/main" id="{A446D049-F822-4B92-BFB6-EE0B8087C4CC}"/>
              </a:ext>
            </a:extLst>
          </p:cNvPr>
          <p:cNvSpPr>
            <a:spLocks noGrp="1"/>
          </p:cNvSpPr>
          <p:nvPr>
            <p:ph type="subTitle" idx="1" hasCustomPrompt="1"/>
          </p:nvPr>
        </p:nvSpPr>
        <p:spPr>
          <a:xfrm>
            <a:off x="1937545" y="3759819"/>
            <a:ext cx="1440000" cy="360000"/>
          </a:xfrm>
          <a:prstGeom prst="rect">
            <a:avLst/>
          </a:prstGeom>
        </p:spPr>
        <p:txBody>
          <a:bodyPr>
            <a:normAutofit/>
          </a:bodyPr>
          <a:lstStyle>
            <a:lvl1pPr marL="0" indent="0" algn="ctr">
              <a:buNone/>
              <a:defRPr lang="en-IN" sz="2000" b="1" kern="1200" baseline="0" dirty="0">
                <a:solidFill>
                  <a:schemeClr val="tx1"/>
                </a:solidFill>
                <a:latin typeface="Roboto Cn" pitchFamily="2" charset="0"/>
                <a:ea typeface="Roboto Cn" pitchFamily="2" charset="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Schritt</a:t>
            </a:r>
            <a:r>
              <a:rPr lang="en-US" dirty="0"/>
              <a:t> 01</a:t>
            </a:r>
            <a:endParaRPr lang="en-IN" dirty="0"/>
          </a:p>
        </p:txBody>
      </p:sp>
      <p:sp>
        <p:nvSpPr>
          <p:cNvPr id="8" name="Textplatzhalter 7"/>
          <p:cNvSpPr>
            <a:spLocks noGrp="1"/>
          </p:cNvSpPr>
          <p:nvPr>
            <p:ph type="body" sz="quarter" idx="11" hasCustomPrompt="1"/>
          </p:nvPr>
        </p:nvSpPr>
        <p:spPr>
          <a:xfrm>
            <a:off x="4639748" y="3753000"/>
            <a:ext cx="1440000" cy="360000"/>
          </a:xfrm>
          <a:prstGeom prst="rect">
            <a:avLst/>
          </a:prstGeom>
        </p:spPr>
        <p:txBody>
          <a:bodyPr/>
          <a:lstStyle>
            <a:lvl1pPr marL="0" indent="0" algn="ctr">
              <a:buFontTx/>
              <a:buNone/>
              <a:defRPr lang="de-DE" sz="2000" b="1" kern="1200" baseline="0" dirty="0" smtClean="0">
                <a:solidFill>
                  <a:schemeClr val="tx1"/>
                </a:solidFill>
                <a:latin typeface="Roboto Cn" pitchFamily="2" charset="0"/>
                <a:ea typeface="Roboto Cn" pitchFamily="2" charset="0"/>
                <a:cs typeface="+mn-cs"/>
              </a:defRPr>
            </a:lvl1pPr>
            <a:lvl2pPr marL="457200" indent="0">
              <a:buFontTx/>
              <a:buNone/>
              <a:defRPr lang="de-DE" sz="2000" kern="1200" baseline="0" dirty="0" smtClean="0">
                <a:solidFill>
                  <a:schemeClr val="accent5"/>
                </a:solidFill>
                <a:latin typeface="Roboto Cn" pitchFamily="2" charset="0"/>
                <a:ea typeface="Roboto Cn" pitchFamily="2" charset="0"/>
                <a:cs typeface="+mn-cs"/>
              </a:defRPr>
            </a:lvl2pPr>
            <a:lvl3pPr>
              <a:buFontTx/>
              <a:buNone/>
              <a:defRPr lang="de-DE" sz="2000" kern="1200" baseline="0" dirty="0" smtClean="0">
                <a:solidFill>
                  <a:schemeClr val="accent5"/>
                </a:solidFill>
                <a:latin typeface="Roboto Cn" pitchFamily="2" charset="0"/>
                <a:ea typeface="Roboto Cn" pitchFamily="2" charset="0"/>
                <a:cs typeface="+mn-cs"/>
              </a:defRPr>
            </a:lvl3pPr>
            <a:lvl4pPr marL="1371600" indent="0">
              <a:buFontTx/>
              <a:buNone/>
              <a:defRPr lang="de-DE" sz="2000" kern="1200" baseline="0" dirty="0" smtClean="0">
                <a:solidFill>
                  <a:schemeClr val="accent5"/>
                </a:solidFill>
                <a:latin typeface="Roboto Cn" pitchFamily="2" charset="0"/>
                <a:ea typeface="Roboto Cn" pitchFamily="2" charset="0"/>
                <a:cs typeface="+mn-cs"/>
              </a:defRPr>
            </a:lvl4pPr>
            <a:lvl5pPr marL="1828800" indent="0">
              <a:buFontTx/>
              <a:buNone/>
              <a:defRPr lang="de-DE" sz="2000" kern="1200" baseline="0" dirty="0">
                <a:solidFill>
                  <a:schemeClr val="accent5"/>
                </a:solidFill>
                <a:latin typeface="Roboto Cn" pitchFamily="2" charset="0"/>
                <a:ea typeface="Roboto Cn" pitchFamily="2" charset="0"/>
                <a:cs typeface="+mn-cs"/>
              </a:defRPr>
            </a:lvl5pPr>
          </a:lstStyle>
          <a:p>
            <a:r>
              <a:rPr lang="en-US" dirty="0" err="1"/>
              <a:t>Schritt</a:t>
            </a:r>
            <a:r>
              <a:rPr lang="en-US" dirty="0"/>
              <a:t> 02</a:t>
            </a:r>
            <a:endParaRPr lang="en-IN" dirty="0"/>
          </a:p>
        </p:txBody>
      </p:sp>
      <p:sp>
        <p:nvSpPr>
          <p:cNvPr id="6" name="Textplatzhalter 5"/>
          <p:cNvSpPr>
            <a:spLocks noGrp="1"/>
          </p:cNvSpPr>
          <p:nvPr>
            <p:ph type="body" sz="quarter" idx="10" hasCustomPrompt="1"/>
          </p:nvPr>
        </p:nvSpPr>
        <p:spPr>
          <a:xfrm>
            <a:off x="1937545" y="4134368"/>
            <a:ext cx="1440000" cy="720000"/>
          </a:xfrm>
          <a:prstGeom prst="rect">
            <a:avLst/>
          </a:prstGeom>
        </p:spPr>
        <p:txBody>
          <a:bodyPr/>
          <a:lstStyle>
            <a:lvl1pPr marL="0" indent="0" algn="ctr">
              <a:lnSpc>
                <a:spcPts val="2400"/>
              </a:lnSpc>
              <a:buSzPct val="65000"/>
              <a:buFontTx/>
              <a:buNone/>
              <a:tabLst>
                <a:tab pos="1704975" algn="l"/>
              </a:tabLst>
              <a:defRPr lang="de-DE" sz="1600" kern="1200" baseline="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4" name="Textplatzhalter 3"/>
          <p:cNvSpPr>
            <a:spLocks noGrp="1"/>
          </p:cNvSpPr>
          <p:nvPr>
            <p:ph type="body" sz="quarter" idx="15" hasCustomPrompt="1"/>
          </p:nvPr>
        </p:nvSpPr>
        <p:spPr>
          <a:xfrm>
            <a:off x="7352940" y="3774368"/>
            <a:ext cx="1440000" cy="360000"/>
          </a:xfrm>
          <a:prstGeom prst="rect">
            <a:avLst/>
          </a:prstGeom>
        </p:spPr>
        <p:txBody>
          <a:bodyPr/>
          <a:lstStyle>
            <a:lvl1pPr marL="0" indent="0" algn="ctr">
              <a:buFontTx/>
              <a:buNone/>
              <a:defRPr lang="de-DE" sz="2000" b="1" kern="1200" baseline="0" dirty="0" smtClean="0">
                <a:solidFill>
                  <a:schemeClr val="tx1"/>
                </a:solidFill>
                <a:latin typeface="Roboto Cn" pitchFamily="2" charset="0"/>
                <a:ea typeface="Roboto Cn" pitchFamily="2" charset="0"/>
                <a:cs typeface="+mn-cs"/>
              </a:defRPr>
            </a:lvl1pPr>
          </a:lstStyle>
          <a:p>
            <a:r>
              <a:rPr lang="en-US" dirty="0" err="1"/>
              <a:t>Schritt</a:t>
            </a:r>
            <a:r>
              <a:rPr lang="en-US" dirty="0"/>
              <a:t> 05</a:t>
            </a:r>
            <a:endParaRPr lang="en-IN" dirty="0"/>
          </a:p>
        </p:txBody>
      </p:sp>
      <p:sp>
        <p:nvSpPr>
          <p:cNvPr id="20" name="Textplatzhalter 19"/>
          <p:cNvSpPr>
            <a:spLocks noGrp="1"/>
          </p:cNvSpPr>
          <p:nvPr>
            <p:ph type="body" sz="quarter" idx="17" hasCustomPrompt="1"/>
          </p:nvPr>
        </p:nvSpPr>
        <p:spPr>
          <a:xfrm>
            <a:off x="3287488" y="2826475"/>
            <a:ext cx="1440000" cy="720000"/>
          </a:xfrm>
          <a:prstGeom prst="rect">
            <a:avLst/>
          </a:prstGeom>
        </p:spPr>
        <p:txBody>
          <a:bodyPr/>
          <a:lstStyle>
            <a:lvl1pPr marL="0" indent="0" algn="ctr">
              <a:buFontTx/>
              <a:buNone/>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vl2pPr algn="ctr">
              <a:defRPr sz="1600"/>
            </a:lvl2pPr>
            <a:lvl3pPr algn="ctr">
              <a:defRPr sz="1600"/>
            </a:lvl3pPr>
            <a:lvl4pPr algn="ctr">
              <a:defRPr sz="1600"/>
            </a:lvl4pPr>
            <a:lvl5pPr algn="ctr">
              <a:defRPr sz="1600"/>
            </a:lvl5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25" name="Textplatzhalter 24"/>
          <p:cNvSpPr>
            <a:spLocks noGrp="1"/>
          </p:cNvSpPr>
          <p:nvPr>
            <p:ph type="body" sz="quarter" idx="18" hasCustomPrompt="1"/>
          </p:nvPr>
        </p:nvSpPr>
        <p:spPr>
          <a:xfrm>
            <a:off x="5984686" y="2440126"/>
            <a:ext cx="1440000" cy="360000"/>
          </a:xfrm>
          <a:prstGeom prst="rect">
            <a:avLst/>
          </a:prstGeom>
        </p:spPr>
        <p:txBody>
          <a:bodyPr/>
          <a:lstStyle>
            <a:lvl1pPr marL="0" indent="0" algn="ctr">
              <a:buFontTx/>
              <a:buNone/>
              <a:defRPr lang="de-DE" sz="2000" b="1" kern="1200" baseline="0" dirty="0">
                <a:solidFill>
                  <a:schemeClr val="tx1"/>
                </a:solidFill>
                <a:latin typeface="Roboto Cn" pitchFamily="2" charset="0"/>
                <a:ea typeface="Roboto Cn" pitchFamily="2" charset="0"/>
                <a:cs typeface="+mn-cs"/>
              </a:defRPr>
            </a:lvl1pPr>
          </a:lstStyle>
          <a:p>
            <a:r>
              <a:rPr lang="en-US" dirty="0" err="1"/>
              <a:t>Schritt</a:t>
            </a:r>
            <a:r>
              <a:rPr lang="en-US" dirty="0"/>
              <a:t> 02</a:t>
            </a:r>
            <a:endParaRPr lang="en-IN" dirty="0"/>
          </a:p>
        </p:txBody>
      </p:sp>
      <p:sp>
        <p:nvSpPr>
          <p:cNvPr id="29" name="Textplatzhalter 28"/>
          <p:cNvSpPr>
            <a:spLocks noGrp="1"/>
          </p:cNvSpPr>
          <p:nvPr>
            <p:ph type="body" sz="quarter" idx="19" hasCustomPrompt="1"/>
          </p:nvPr>
        </p:nvSpPr>
        <p:spPr>
          <a:xfrm>
            <a:off x="5984686" y="2819949"/>
            <a:ext cx="1440000" cy="720000"/>
          </a:xfrm>
          <a:prstGeom prst="rect">
            <a:avLst/>
          </a:prstGeom>
        </p:spPr>
        <p:txBody>
          <a:bodyPr/>
          <a:lstStyle>
            <a:lvl1pPr marL="0" indent="0" algn="ctr" defTabSz="914400" rtl="0" eaLnBrk="1" latinLnBrk="0" hangingPunct="1">
              <a:lnSpc>
                <a:spcPts val="2400"/>
              </a:lnSpc>
              <a:spcBef>
                <a:spcPts val="1000"/>
              </a:spcBef>
              <a:buSzPct val="65000"/>
              <a:buFontTx/>
              <a:buNone/>
              <a:tabLst>
                <a:tab pos="1704975" algn="l"/>
              </a:tabLst>
              <a:defRPr lang="de-DE" sz="1600" kern="1200" baseline="0" dirty="0" smtClean="0">
                <a:solidFill>
                  <a:schemeClr val="tx1"/>
                </a:solidFill>
                <a:latin typeface="Roboto Condensed" panose="02000000000000000000" pitchFamily="2" charset="0"/>
                <a:ea typeface="Roboto Condensed" panose="02000000000000000000" pitchFamily="2" charset="0"/>
                <a:cs typeface="+mn-cs"/>
              </a:defRPr>
            </a:lvl1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33" name="Textplatzhalter 32"/>
          <p:cNvSpPr>
            <a:spLocks noGrp="1"/>
          </p:cNvSpPr>
          <p:nvPr>
            <p:ph type="body" sz="quarter" idx="20" hasCustomPrompt="1"/>
          </p:nvPr>
        </p:nvSpPr>
        <p:spPr>
          <a:xfrm>
            <a:off x="7352940" y="4148500"/>
            <a:ext cx="1440000" cy="720000"/>
          </a:xfrm>
          <a:prstGeom prst="rect">
            <a:avLst/>
          </a:prstGeom>
        </p:spPr>
        <p:txBody>
          <a:bodyPr/>
          <a:lstStyle>
            <a:lvl1pPr marL="0" indent="0" algn="ctr">
              <a:lnSpc>
                <a:spcPts val="2400"/>
              </a:lnSpc>
              <a:buFontTx/>
              <a:buNone/>
              <a:defRPr sz="1600" baseline="0">
                <a:solidFill>
                  <a:schemeClr val="tx1"/>
                </a:solidFill>
              </a:defRPr>
            </a:lvl1pPr>
            <a:lvl2pPr>
              <a:defRPr sz="1600">
                <a:solidFill>
                  <a:srgbClr val="002B6A"/>
                </a:solidFill>
              </a:defRPr>
            </a:lvl2pPr>
            <a:lvl3pPr>
              <a:defRPr sz="1600">
                <a:solidFill>
                  <a:srgbClr val="002B6A"/>
                </a:solidFill>
              </a:defRPr>
            </a:lvl3pPr>
            <a:lvl4pPr>
              <a:defRPr sz="1600">
                <a:solidFill>
                  <a:srgbClr val="002B6A"/>
                </a:solidFill>
              </a:defRPr>
            </a:lvl4pPr>
            <a:lvl5pPr>
              <a:defRPr sz="1600">
                <a:solidFill>
                  <a:srgbClr val="002B6A"/>
                </a:solidFill>
              </a:defRPr>
            </a:lvl5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35" name="Textplatzhalter 34"/>
          <p:cNvSpPr>
            <a:spLocks noGrp="1"/>
          </p:cNvSpPr>
          <p:nvPr>
            <p:ph type="body" sz="quarter" idx="21" hasCustomPrompt="1"/>
          </p:nvPr>
        </p:nvSpPr>
        <p:spPr>
          <a:xfrm>
            <a:off x="4656000" y="4139654"/>
            <a:ext cx="1440000" cy="720000"/>
          </a:xfrm>
          <a:prstGeom prst="rect">
            <a:avLst/>
          </a:prstGeom>
        </p:spPr>
        <p:txBody>
          <a:bodyPr/>
          <a:lstStyle>
            <a:lvl1pPr marL="0" indent="0" algn="ctr">
              <a:lnSpc>
                <a:spcPts val="2400"/>
              </a:lnSpc>
              <a:buFontTx/>
              <a:buNone/>
              <a:defRPr lang="de-DE" sz="1600" kern="1200" baseline="0" dirty="0">
                <a:solidFill>
                  <a:schemeClr val="tx1"/>
                </a:solidFill>
                <a:latin typeface="Roboto Condensed" panose="02000000000000000000" pitchFamily="2" charset="0"/>
                <a:ea typeface="Roboto Condensed" panose="02000000000000000000" pitchFamily="2" charset="0"/>
                <a:cs typeface="+mn-cs"/>
              </a:defRPr>
            </a:lvl1pPr>
          </a:lstStyle>
          <a:p>
            <a:pPr lvl="0"/>
            <a:r>
              <a:rPr lang="de-DE" sz="1600" dirty="0">
                <a:solidFill>
                  <a:schemeClr val="tx1"/>
                </a:solidFill>
                <a:latin typeface="Roboto Condensed" panose="02000000000000000000" pitchFamily="2" charset="0"/>
                <a:ea typeface="Roboto Condensed" panose="02000000000000000000" pitchFamily="2" charset="0"/>
              </a:rPr>
              <a:t>Hier bitte Ihren Text einfügen</a:t>
            </a:r>
          </a:p>
        </p:txBody>
      </p:sp>
      <p:sp>
        <p:nvSpPr>
          <p:cNvPr id="43" name="Arc 23"/>
          <p:cNvSpPr/>
          <p:nvPr userDrawn="1"/>
        </p:nvSpPr>
        <p:spPr>
          <a:xfrm rot="10800000">
            <a:off x="1656617" y="3420393"/>
            <a:ext cx="1997391" cy="1997395"/>
          </a:xfrm>
          <a:prstGeom prst="arc">
            <a:avLst>
              <a:gd name="adj1" fmla="val 7914138"/>
              <a:gd name="adj2" fmla="val 2868450"/>
            </a:avLst>
          </a:prstGeom>
          <a:ln w="88900" cap="rnd">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4" name="Arc 24"/>
          <p:cNvSpPr/>
          <p:nvPr userDrawn="1"/>
        </p:nvSpPr>
        <p:spPr>
          <a:xfrm>
            <a:off x="3011025" y="1948356"/>
            <a:ext cx="1997391" cy="1997395"/>
          </a:xfrm>
          <a:prstGeom prst="arc">
            <a:avLst>
              <a:gd name="adj1" fmla="val 7914138"/>
              <a:gd name="adj2" fmla="val 2868450"/>
            </a:avLst>
          </a:prstGeom>
          <a:ln w="88900" cap="rnd">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5" name="Arc 26"/>
          <p:cNvSpPr/>
          <p:nvPr userDrawn="1"/>
        </p:nvSpPr>
        <p:spPr>
          <a:xfrm rot="10800000">
            <a:off x="4365433" y="3420393"/>
            <a:ext cx="1997391" cy="1997395"/>
          </a:xfrm>
          <a:prstGeom prst="arc">
            <a:avLst>
              <a:gd name="adj1" fmla="val 7914138"/>
              <a:gd name="adj2" fmla="val 2868450"/>
            </a:avLst>
          </a:prstGeom>
          <a:ln w="88900" cap="rnd">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6" name="Arc 36"/>
          <p:cNvSpPr/>
          <p:nvPr userDrawn="1"/>
        </p:nvSpPr>
        <p:spPr>
          <a:xfrm>
            <a:off x="5719838" y="1961608"/>
            <a:ext cx="1997391" cy="1997395"/>
          </a:xfrm>
          <a:prstGeom prst="arc">
            <a:avLst>
              <a:gd name="adj1" fmla="val 7914138"/>
              <a:gd name="adj2" fmla="val 2868450"/>
            </a:avLst>
          </a:prstGeom>
          <a:ln w="88900" cap="rnd">
            <a:solidFill>
              <a:schemeClr val="accent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7" name="Arc 40"/>
          <p:cNvSpPr/>
          <p:nvPr userDrawn="1"/>
        </p:nvSpPr>
        <p:spPr>
          <a:xfrm rot="10800000">
            <a:off x="7074245" y="3420393"/>
            <a:ext cx="1997391" cy="1997395"/>
          </a:xfrm>
          <a:prstGeom prst="arc">
            <a:avLst>
              <a:gd name="adj1" fmla="val 7914138"/>
              <a:gd name="adj2" fmla="val 2868450"/>
            </a:avLst>
          </a:prstGeom>
          <a:ln w="88900" cap="rnd">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199" b="1" dirty="0">
              <a:solidFill>
                <a:schemeClr val="tx2"/>
              </a:solidFill>
              <a:latin typeface="Roboto Bold" charset="0"/>
            </a:endParaRPr>
          </a:p>
        </p:txBody>
      </p:sp>
      <p:sp>
        <p:nvSpPr>
          <p:cNvPr id="48" name="Oval 41"/>
          <p:cNvSpPr/>
          <p:nvPr userDrawn="1"/>
        </p:nvSpPr>
        <p:spPr>
          <a:xfrm rot="10800000">
            <a:off x="7658315" y="4975189"/>
            <a:ext cx="829253" cy="8292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49" name="Oval 42"/>
          <p:cNvSpPr/>
          <p:nvPr userDrawn="1"/>
        </p:nvSpPr>
        <p:spPr>
          <a:xfrm rot="10800000">
            <a:off x="6303908" y="1546981"/>
            <a:ext cx="829253" cy="8292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65107" tIns="118841" rIns="0" bIns="0" rtlCol="0" anchor="ctr"/>
          <a:lstStyle/>
          <a:p>
            <a:pPr algn="ctr"/>
            <a:endParaRPr lang="en-US" sz="3199" b="1" dirty="0">
              <a:solidFill>
                <a:schemeClr val="tx2"/>
              </a:solidFill>
              <a:latin typeface="Roboto Bold" charset="0"/>
            </a:endParaRPr>
          </a:p>
        </p:txBody>
      </p:sp>
      <p:sp>
        <p:nvSpPr>
          <p:cNvPr id="50" name="Oval 43"/>
          <p:cNvSpPr/>
          <p:nvPr userDrawn="1"/>
        </p:nvSpPr>
        <p:spPr>
          <a:xfrm rot="10800000">
            <a:off x="4949502" y="4975189"/>
            <a:ext cx="829253" cy="8292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51" name="Oval 44"/>
          <p:cNvSpPr/>
          <p:nvPr userDrawn="1"/>
        </p:nvSpPr>
        <p:spPr>
          <a:xfrm rot="10800000">
            <a:off x="3595094" y="1533729"/>
            <a:ext cx="829253" cy="8292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52" name="Oval 45"/>
          <p:cNvSpPr/>
          <p:nvPr userDrawn="1"/>
        </p:nvSpPr>
        <p:spPr>
          <a:xfrm rot="10800000">
            <a:off x="2240686" y="4975189"/>
            <a:ext cx="829253" cy="8292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p>
            <a:pPr algn="ctr"/>
            <a:endParaRPr lang="en-US" sz="3199" b="1" dirty="0">
              <a:solidFill>
                <a:schemeClr val="tx2"/>
              </a:solidFill>
              <a:latin typeface="Roboto Bold" charset="0"/>
            </a:endParaRPr>
          </a:p>
        </p:txBody>
      </p:sp>
      <p:sp>
        <p:nvSpPr>
          <p:cNvPr id="5" name="Textplatzhalter 4"/>
          <p:cNvSpPr>
            <a:spLocks noGrp="1"/>
          </p:cNvSpPr>
          <p:nvPr>
            <p:ph type="body" sz="quarter" idx="16" hasCustomPrompt="1"/>
          </p:nvPr>
        </p:nvSpPr>
        <p:spPr>
          <a:xfrm>
            <a:off x="3287488" y="2436380"/>
            <a:ext cx="1440000" cy="360000"/>
          </a:xfrm>
          <a:prstGeom prst="rect">
            <a:avLst/>
          </a:prstGeom>
        </p:spPr>
        <p:txBody>
          <a:bodyPr/>
          <a:lstStyle>
            <a:lvl1pPr marL="0" indent="0" algn="ctr">
              <a:buFontTx/>
              <a:buNone/>
              <a:defRPr lang="en-IN" sz="2000" b="1" kern="1200" baseline="0" dirty="0">
                <a:solidFill>
                  <a:schemeClr val="tx1"/>
                </a:solidFill>
                <a:latin typeface="Roboto Cn" pitchFamily="2" charset="0"/>
                <a:ea typeface="Roboto Cn" pitchFamily="2" charset="0"/>
                <a:cs typeface="+mn-cs"/>
              </a:defRPr>
            </a:lvl1pPr>
          </a:lstStyle>
          <a:p>
            <a:r>
              <a:rPr lang="en-US" dirty="0" err="1"/>
              <a:t>Schritt</a:t>
            </a:r>
            <a:r>
              <a:rPr lang="en-US" dirty="0"/>
              <a:t> 02</a:t>
            </a:r>
            <a:endParaRPr lang="en-IN" dirty="0"/>
          </a:p>
        </p:txBody>
      </p:sp>
    </p:spTree>
    <p:extLst>
      <p:ext uri="{BB962C8B-B14F-4D97-AF65-F5344CB8AC3E}">
        <p14:creationId xmlns:p14="http://schemas.microsoft.com/office/powerpoint/2010/main" val="1532179453"/>
      </p:ext>
    </p:extLst>
  </p:cSld>
  <p:clrMapOvr>
    <a:masterClrMapping/>
  </p:clrMapOvr>
  <p:extLst>
    <p:ext uri="{DCECCB84-F9BA-43D5-87BE-67443E8EF086}">
      <p15:sldGuideLst xmlns:p15="http://schemas.microsoft.com/office/powerpoint/2012/main">
        <p15:guide id="1" orient="horz" pos="391">
          <p15:clr>
            <a:srgbClr val="FBAE40"/>
          </p15:clr>
        </p15:guide>
        <p15:guide id="3" pos="3840">
          <p15:clr>
            <a:srgbClr val="FBAE40"/>
          </p15:clr>
        </p15:guide>
        <p15:guide id="4" pos="438">
          <p15:clr>
            <a:srgbClr val="FBAE40"/>
          </p15:clr>
        </p15:guide>
        <p15:guide id="5" pos="2593">
          <p15:clr>
            <a:srgbClr val="FBAE40"/>
          </p15:clr>
        </p15:guide>
        <p15:guide id="6" orient="horz" pos="2840">
          <p15:clr>
            <a:srgbClr val="FBAE40"/>
          </p15:clr>
        </p15:guide>
        <p15:guide id="7" orient="horz" pos="2568">
          <p15:clr>
            <a:srgbClr val="FBAE40"/>
          </p15:clr>
        </p15:guide>
        <p15:guide id="8" pos="449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1E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C1433B3-2284-4207-BA6D-EED46F1A8A8A}"/>
              </a:ext>
            </a:extLst>
          </p:cNvPr>
          <p:cNvSpPr>
            <a:spLocks noGrp="1"/>
          </p:cNvSpPr>
          <p:nvPr>
            <p:ph type="dt" sz="half" idx="2"/>
          </p:nvPr>
        </p:nvSpPr>
        <p:spPr>
          <a:xfrm>
            <a:off x="597545" y="6412956"/>
            <a:ext cx="1183975" cy="365125"/>
          </a:xfrm>
          <a:prstGeom prst="rect">
            <a:avLst/>
          </a:prstGeom>
        </p:spPr>
        <p:txBody>
          <a:bodyPr vert="horz" lIns="91440" tIns="45720" rIns="91440" bIns="45720" rtlCol="0" anchor="ctr"/>
          <a:lstStyle>
            <a:lvl1pPr algn="l">
              <a:defRPr sz="1200">
                <a:solidFill>
                  <a:schemeClr val="tx1">
                    <a:tint val="75000"/>
                  </a:schemeClr>
                </a:solidFill>
                <a:latin typeface="Roboto Condensed" panose="02000000000000000000" pitchFamily="2" charset="0"/>
                <a:ea typeface="Roboto Condensed" panose="02000000000000000000" pitchFamily="2" charset="0"/>
              </a:defRPr>
            </a:lvl1pPr>
          </a:lstStyle>
          <a:p>
            <a:fld id="{2A1110BE-A5D8-4C06-9CB1-4FB89613DA60}" type="datetimeFigureOut">
              <a:rPr lang="en-IN" smtClean="0"/>
              <a:pPr/>
              <a:t>23/05/23</a:t>
            </a:fld>
            <a:endParaRPr lang="en-IN" dirty="0"/>
          </a:p>
        </p:txBody>
      </p:sp>
      <p:sp>
        <p:nvSpPr>
          <p:cNvPr id="5" name="Footer Placeholder 4">
            <a:extLst>
              <a:ext uri="{FF2B5EF4-FFF2-40B4-BE49-F238E27FC236}">
                <a16:creationId xmlns:a16="http://schemas.microsoft.com/office/drawing/2014/main" id="{F96705ED-A37F-4FB2-9113-3C897B2E2B38}"/>
              </a:ext>
            </a:extLst>
          </p:cNvPr>
          <p:cNvSpPr>
            <a:spLocks noGrp="1"/>
          </p:cNvSpPr>
          <p:nvPr>
            <p:ph type="ftr" sz="quarter" idx="3"/>
          </p:nvPr>
        </p:nvSpPr>
        <p:spPr>
          <a:xfrm>
            <a:off x="1830374" y="6412955"/>
            <a:ext cx="5673520" cy="365125"/>
          </a:xfrm>
          <a:prstGeom prst="rect">
            <a:avLst/>
          </a:prstGeom>
        </p:spPr>
        <p:txBody>
          <a:bodyPr vert="horz" lIns="91440" tIns="45720" rIns="91440" bIns="45720" rtlCol="0" anchor="ctr"/>
          <a:lstStyle>
            <a:lvl1pPr algn="ctr">
              <a:defRPr sz="1200">
                <a:solidFill>
                  <a:schemeClr val="tx1">
                    <a:tint val="75000"/>
                  </a:schemeClr>
                </a:solidFill>
                <a:latin typeface="Roboto Condensed" panose="02000000000000000000" pitchFamily="2" charset="0"/>
                <a:ea typeface="Roboto Condensed" panose="02000000000000000000" pitchFamily="2" charset="0"/>
              </a:defRPr>
            </a:lvl1pPr>
          </a:lstStyle>
          <a:p>
            <a:endParaRPr lang="en-IN" dirty="0"/>
          </a:p>
        </p:txBody>
      </p:sp>
      <p:sp>
        <p:nvSpPr>
          <p:cNvPr id="6" name="Slide Number Placeholder 5">
            <a:extLst>
              <a:ext uri="{FF2B5EF4-FFF2-40B4-BE49-F238E27FC236}">
                <a16:creationId xmlns:a16="http://schemas.microsoft.com/office/drawing/2014/main" id="{BB3A24B2-ADB8-40DD-85BF-4078676B523D}"/>
              </a:ext>
            </a:extLst>
          </p:cNvPr>
          <p:cNvSpPr>
            <a:spLocks noGrp="1"/>
          </p:cNvSpPr>
          <p:nvPr>
            <p:ph type="sldNum" sz="quarter" idx="4"/>
          </p:nvPr>
        </p:nvSpPr>
        <p:spPr>
          <a:xfrm>
            <a:off x="7552748" y="6412954"/>
            <a:ext cx="1435817" cy="365125"/>
          </a:xfrm>
          <a:prstGeom prst="rect">
            <a:avLst/>
          </a:prstGeom>
        </p:spPr>
        <p:txBody>
          <a:bodyPr vert="horz" lIns="91440" tIns="45720" rIns="91440" bIns="45720" rtlCol="0" anchor="ctr"/>
          <a:lstStyle>
            <a:lvl1pPr algn="r">
              <a:defRPr sz="1200">
                <a:solidFill>
                  <a:schemeClr val="tx1">
                    <a:tint val="75000"/>
                  </a:schemeClr>
                </a:solidFill>
                <a:latin typeface="Roboto Condensed" panose="02000000000000000000" pitchFamily="2" charset="0"/>
                <a:ea typeface="Roboto Condensed" panose="02000000000000000000" pitchFamily="2" charset="0"/>
              </a:defRPr>
            </a:lvl1pPr>
          </a:lstStyle>
          <a:p>
            <a:fld id="{9E72AEF7-1C8C-4F27-9F91-265614AC2E4C}" type="slidenum">
              <a:rPr lang="en-IN" smtClean="0"/>
              <a:pPr/>
              <a:t>‹Nr.›</a:t>
            </a:fld>
            <a:endParaRPr lang="en-IN" dirty="0"/>
          </a:p>
        </p:txBody>
      </p:sp>
      <p:pic>
        <p:nvPicPr>
          <p:cNvPr id="8" name="Grafik 7"/>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10784092" y="5834819"/>
            <a:ext cx="1026908" cy="704093"/>
          </a:xfrm>
          <a:prstGeom prst="rect">
            <a:avLst/>
          </a:prstGeom>
        </p:spPr>
      </p:pic>
    </p:spTree>
    <p:extLst>
      <p:ext uri="{BB962C8B-B14F-4D97-AF65-F5344CB8AC3E}">
        <p14:creationId xmlns:p14="http://schemas.microsoft.com/office/powerpoint/2010/main" val="20068241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64" r:id="rId6"/>
    <p:sldLayoutId id="2147483661" r:id="rId7"/>
    <p:sldLayoutId id="2147483667" r:id="rId8"/>
    <p:sldLayoutId id="2147483663" r:id="rId9"/>
    <p:sldLayoutId id="2147483665" r:id="rId10"/>
    <p:sldLayoutId id="2147483666" r:id="rId11"/>
    <p:sldLayoutId id="2147483659" r:id="rId12"/>
    <p:sldLayoutId id="2147483662" r:id="rId13"/>
    <p:sldLayoutId id="2147483653" r:id="rId14"/>
    <p:sldLayoutId id="2147483654" r:id="rId15"/>
    <p:sldLayoutId id="2147483658" r:id="rId16"/>
    <p:sldLayoutId id="2147483660" r:id="rId17"/>
    <p:sldLayoutId id="2147483668" r:id="rId18"/>
    <p:sldLayoutId id="2147483669" r:id="rId19"/>
    <p:sldLayoutId id="2147483670" r:id="rId20"/>
    <p:sldLayoutId id="2147483672" r:id="rId21"/>
  </p:sldLayoutIdLst>
  <p:txStyles>
    <p:titleStyle>
      <a:lvl1pPr algn="l" defTabSz="914400" rtl="0" eaLnBrk="1" latinLnBrk="0" hangingPunct="1">
        <a:lnSpc>
          <a:spcPct val="90000"/>
        </a:lnSpc>
        <a:spcBef>
          <a:spcPct val="0"/>
        </a:spcBef>
        <a:buNone/>
        <a:defRPr sz="4400" kern="1200" baseline="0">
          <a:solidFill>
            <a:srgbClr val="FFFFFF"/>
          </a:solidFill>
          <a:latin typeface="Roboto Condensed" panose="02000000000000000000" pitchFamily="2" charset="0"/>
          <a:ea typeface="Roboto Condensed"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kern="1200">
          <a:solidFill>
            <a:srgbClr val="FFFFFF"/>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userDrawn="1">
          <p15:clr>
            <a:srgbClr val="F26B43"/>
          </p15:clr>
        </p15:guide>
        <p15:guide id="2" pos="438" userDrawn="1">
          <p15:clr>
            <a:srgbClr val="F26B43"/>
          </p15:clr>
        </p15:guide>
        <p15:guide id="3"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ab.de/learngerman" TargetMode="External"/><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hyperlink" Target="http://www.th-ab.de/ilw" TargetMode="External"/><Relationship Id="rId5" Type="http://schemas.openxmlformats.org/officeDocument/2006/relationships/hyperlink" Target="http://www.th-ab.de/gms" TargetMode="External"/><Relationship Id="rId4" Type="http://schemas.openxmlformats.org/officeDocument/2006/relationships/hyperlink" Target="http://www.th-ab.de/ipw"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th-ab.de/apply-online"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hyperlink" Target="https://ranking.zeit.de/che/en/hochschule/40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video" Target="https://www.youtube.com/embed/0SjmU8S1bio" TargetMode="External"/><Relationship Id="rId4" Type="http://schemas.openxmlformats.org/officeDocument/2006/relationships/hyperlink" Target="https://youtu.be/0SjmU8S1bio"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ideo" Target="https://www.youtube.com/embed/jTduVBjoZlM" TargetMode="External"/><Relationship Id="rId4" Type="http://schemas.openxmlformats.org/officeDocument/2006/relationships/hyperlink" Target="https://youtu.be/jTduVBjoZl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vhb.org/en/" TargetMode="External"/><Relationship Id="rId2" Type="http://schemas.openxmlformats.org/officeDocument/2006/relationships/hyperlink" Target="http://www.th-ab.de/course-offer" TargetMode="External"/><Relationship Id="rId1" Type="http://schemas.openxmlformats.org/officeDocument/2006/relationships/slideLayout" Target="../slideLayouts/slideLayout20.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D01C-43B9-44CE-B37B-7F7101DD3BC0}"/>
              </a:ext>
            </a:extLst>
          </p:cNvPr>
          <p:cNvSpPr>
            <a:spLocks noGrp="1"/>
          </p:cNvSpPr>
          <p:nvPr>
            <p:ph type="ctrTitle"/>
          </p:nvPr>
        </p:nvSpPr>
        <p:spPr/>
        <p:txBody>
          <a:bodyPr>
            <a:normAutofit/>
          </a:bodyPr>
          <a:lstStyle/>
          <a:p>
            <a:r>
              <a:rPr lang="en-IN" dirty="0">
                <a:latin typeface="Roboto Medium" panose="02000000000000000000" pitchFamily="2" charset="0"/>
                <a:ea typeface="Roboto Medium" panose="02000000000000000000" pitchFamily="2" charset="0"/>
              </a:rPr>
              <a:t>Aschaffenburg University</a:t>
            </a:r>
            <a:br>
              <a:rPr lang="en-IN" dirty="0">
                <a:latin typeface="Roboto Medium" panose="02000000000000000000" pitchFamily="2" charset="0"/>
                <a:ea typeface="Roboto Medium" panose="02000000000000000000" pitchFamily="2" charset="0"/>
              </a:rPr>
            </a:br>
            <a:r>
              <a:rPr lang="en-IN" dirty="0">
                <a:latin typeface="Roboto Medium" panose="02000000000000000000" pitchFamily="2" charset="0"/>
                <a:ea typeface="Roboto Medium" panose="02000000000000000000" pitchFamily="2" charset="0"/>
              </a:rPr>
              <a:t>of Applied Sciences</a:t>
            </a:r>
          </a:p>
        </p:txBody>
      </p:sp>
      <p:grpSp>
        <p:nvGrpSpPr>
          <p:cNvPr id="5" name="Group 398">
            <a:extLst>
              <a:ext uri="{FF2B5EF4-FFF2-40B4-BE49-F238E27FC236}">
                <a16:creationId xmlns:a16="http://schemas.microsoft.com/office/drawing/2014/main" id="{F175539B-4ECD-48D6-826C-F93DA5F24015}"/>
              </a:ext>
            </a:extLst>
          </p:cNvPr>
          <p:cNvGrpSpPr/>
          <p:nvPr/>
        </p:nvGrpSpPr>
        <p:grpSpPr>
          <a:xfrm rot="10800000" flipH="1">
            <a:off x="-3344845" y="-2433663"/>
            <a:ext cx="14922466" cy="4506760"/>
            <a:chOff x="-2422178" y="5261733"/>
            <a:chExt cx="14922466" cy="4506760"/>
          </a:xfrm>
        </p:grpSpPr>
        <p:sp>
          <p:nvSpPr>
            <p:cNvPr id="6" name="Freeform 30">
              <a:extLst>
                <a:ext uri="{FF2B5EF4-FFF2-40B4-BE49-F238E27FC236}">
                  <a16:creationId xmlns:a16="http://schemas.microsoft.com/office/drawing/2014/main" id="{1530D972-1E31-4499-8EEA-9B2D679491A4}"/>
                </a:ext>
              </a:extLst>
            </p:cNvPr>
            <p:cNvSpPr>
              <a:spLocks noChangeArrowheads="1"/>
            </p:cNvSpPr>
            <p:nvPr/>
          </p:nvSpPr>
          <p:spPr bwMode="auto">
            <a:xfrm rot="11369540">
              <a:off x="4650590" y="6327328"/>
              <a:ext cx="5899454" cy="3076040"/>
            </a:xfrm>
            <a:custGeom>
              <a:avLst/>
              <a:gdLst>
                <a:gd name="T0" fmla="*/ 42 w 8085"/>
                <a:gd name="T1" fmla="*/ 4120 h 4240"/>
                <a:gd name="T2" fmla="*/ 42 w 8085"/>
                <a:gd name="T3" fmla="*/ 4120 h 4240"/>
                <a:gd name="T4" fmla="*/ 271 w 8085"/>
                <a:gd name="T5" fmla="*/ 4197 h 4240"/>
                <a:gd name="T6" fmla="*/ 7966 w 8085"/>
                <a:gd name="T7" fmla="*/ 348 h 4240"/>
                <a:gd name="T8" fmla="*/ 7966 w 8085"/>
                <a:gd name="T9" fmla="*/ 348 h 4240"/>
                <a:gd name="T10" fmla="*/ 8042 w 8085"/>
                <a:gd name="T11" fmla="*/ 119 h 4240"/>
                <a:gd name="T12" fmla="*/ 8042 w 8085"/>
                <a:gd name="T13" fmla="*/ 119 h 4240"/>
                <a:gd name="T14" fmla="*/ 7813 w 8085"/>
                <a:gd name="T15" fmla="*/ 42 h 4240"/>
                <a:gd name="T16" fmla="*/ 119 w 8085"/>
                <a:gd name="T17" fmla="*/ 3891 h 4240"/>
                <a:gd name="T18" fmla="*/ 119 w 8085"/>
                <a:gd name="T19" fmla="*/ 3891 h 4240"/>
                <a:gd name="T20" fmla="*/ 42 w 8085"/>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42" y="4120"/>
                  </a:moveTo>
                  <a:lnTo>
                    <a:pt x="42" y="4120"/>
                  </a:lnTo>
                  <a:cubicBezTo>
                    <a:pt x="85" y="4205"/>
                    <a:pt x="187" y="4239"/>
                    <a:pt x="271" y="4197"/>
                  </a:cubicBezTo>
                  <a:lnTo>
                    <a:pt x="7966" y="348"/>
                  </a:lnTo>
                  <a:lnTo>
                    <a:pt x="7966" y="348"/>
                  </a:lnTo>
                  <a:cubicBezTo>
                    <a:pt x="8051" y="306"/>
                    <a:pt x="8084" y="203"/>
                    <a:pt x="8042" y="119"/>
                  </a:cubicBezTo>
                  <a:lnTo>
                    <a:pt x="8042" y="119"/>
                  </a:lnTo>
                  <a:cubicBezTo>
                    <a:pt x="8000" y="35"/>
                    <a:pt x="7897" y="0"/>
                    <a:pt x="7813" y="42"/>
                  </a:cubicBezTo>
                  <a:lnTo>
                    <a:pt x="119" y="3891"/>
                  </a:lnTo>
                  <a:lnTo>
                    <a:pt x="119" y="3891"/>
                  </a:lnTo>
                  <a:cubicBezTo>
                    <a:pt x="34" y="3933"/>
                    <a:pt x="0" y="4036"/>
                    <a:pt x="42" y="4120"/>
                  </a:cubicBezTo>
                </a:path>
              </a:pathLst>
            </a:custGeom>
            <a:solidFill>
              <a:schemeClr val="accent3"/>
            </a:solidFill>
            <a:ln>
              <a:noFill/>
            </a:ln>
            <a:effectLst/>
          </p:spPr>
          <p:txBody>
            <a:bodyPr wrap="none" anchor="ctr"/>
            <a:lstStyle/>
            <a:p>
              <a:endParaRPr lang="es-ES_tradnl"/>
            </a:p>
          </p:txBody>
        </p:sp>
        <p:sp>
          <p:nvSpPr>
            <p:cNvPr id="7" name="Freeform 31">
              <a:extLst>
                <a:ext uri="{FF2B5EF4-FFF2-40B4-BE49-F238E27FC236}">
                  <a16:creationId xmlns:a16="http://schemas.microsoft.com/office/drawing/2014/main" id="{369D820E-29B9-4E44-B515-FAFC64A0C766}"/>
                </a:ext>
              </a:extLst>
            </p:cNvPr>
            <p:cNvSpPr>
              <a:spLocks noChangeArrowheads="1"/>
            </p:cNvSpPr>
            <p:nvPr/>
          </p:nvSpPr>
          <p:spPr bwMode="auto">
            <a:xfrm rot="11369540">
              <a:off x="10881397" y="6141214"/>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sp>
          <p:nvSpPr>
            <p:cNvPr id="8" name="Freeform 32">
              <a:extLst>
                <a:ext uri="{FF2B5EF4-FFF2-40B4-BE49-F238E27FC236}">
                  <a16:creationId xmlns:a16="http://schemas.microsoft.com/office/drawing/2014/main" id="{9C02D634-6A41-4272-94B7-617BEC8CD523}"/>
                </a:ext>
              </a:extLst>
            </p:cNvPr>
            <p:cNvSpPr>
              <a:spLocks noChangeArrowheads="1"/>
            </p:cNvSpPr>
            <p:nvPr/>
          </p:nvSpPr>
          <p:spPr bwMode="auto">
            <a:xfrm rot="11369540">
              <a:off x="5431363" y="6515404"/>
              <a:ext cx="5902672" cy="3076040"/>
            </a:xfrm>
            <a:custGeom>
              <a:avLst/>
              <a:gdLst>
                <a:gd name="T0" fmla="*/ 42 w 8086"/>
                <a:gd name="T1" fmla="*/ 4120 h 4240"/>
                <a:gd name="T2" fmla="*/ 42 w 8086"/>
                <a:gd name="T3" fmla="*/ 4120 h 4240"/>
                <a:gd name="T4" fmla="*/ 271 w 8086"/>
                <a:gd name="T5" fmla="*/ 4196 h 4240"/>
                <a:gd name="T6" fmla="*/ 7966 w 8086"/>
                <a:gd name="T7" fmla="*/ 348 h 4240"/>
                <a:gd name="T8" fmla="*/ 7966 w 8086"/>
                <a:gd name="T9" fmla="*/ 348 h 4240"/>
                <a:gd name="T10" fmla="*/ 8043 w 8086"/>
                <a:gd name="T11" fmla="*/ 119 h 4240"/>
                <a:gd name="T12" fmla="*/ 8043 w 8086"/>
                <a:gd name="T13" fmla="*/ 119 h 4240"/>
                <a:gd name="T14" fmla="*/ 7814 w 8086"/>
                <a:gd name="T15" fmla="*/ 42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4"/>
                    <a:pt x="187" y="4239"/>
                    <a:pt x="271" y="4196"/>
                  </a:cubicBezTo>
                  <a:lnTo>
                    <a:pt x="7966" y="348"/>
                  </a:lnTo>
                  <a:lnTo>
                    <a:pt x="7966" y="348"/>
                  </a:lnTo>
                  <a:cubicBezTo>
                    <a:pt x="8051" y="305"/>
                    <a:pt x="8085" y="203"/>
                    <a:pt x="8043" y="119"/>
                  </a:cubicBezTo>
                  <a:lnTo>
                    <a:pt x="8043" y="119"/>
                  </a:lnTo>
                  <a:cubicBezTo>
                    <a:pt x="8001" y="34"/>
                    <a:pt x="7898" y="0"/>
                    <a:pt x="7814" y="42"/>
                  </a:cubicBezTo>
                  <a:lnTo>
                    <a:pt x="118" y="3891"/>
                  </a:lnTo>
                  <a:lnTo>
                    <a:pt x="118" y="3891"/>
                  </a:lnTo>
                  <a:cubicBezTo>
                    <a:pt x="34" y="3933"/>
                    <a:pt x="0" y="4036"/>
                    <a:pt x="42" y="4120"/>
                  </a:cubicBezTo>
                </a:path>
              </a:pathLst>
            </a:custGeom>
            <a:solidFill>
              <a:schemeClr val="accent4"/>
            </a:solidFill>
            <a:ln>
              <a:noFill/>
            </a:ln>
            <a:effectLst/>
          </p:spPr>
          <p:txBody>
            <a:bodyPr wrap="none" anchor="ctr"/>
            <a:lstStyle/>
            <a:p>
              <a:endParaRPr lang="es-ES_tradnl"/>
            </a:p>
          </p:txBody>
        </p:sp>
        <p:sp>
          <p:nvSpPr>
            <p:cNvPr id="9" name="Freeform 33">
              <a:extLst>
                <a:ext uri="{FF2B5EF4-FFF2-40B4-BE49-F238E27FC236}">
                  <a16:creationId xmlns:a16="http://schemas.microsoft.com/office/drawing/2014/main" id="{D94285C8-E856-41EB-8585-4EDD524C775B}"/>
                </a:ext>
              </a:extLst>
            </p:cNvPr>
            <p:cNvSpPr>
              <a:spLocks noChangeArrowheads="1"/>
            </p:cNvSpPr>
            <p:nvPr/>
          </p:nvSpPr>
          <p:spPr bwMode="auto">
            <a:xfrm rot="11369540">
              <a:off x="11606436" y="6832104"/>
              <a:ext cx="418401" cy="348532"/>
            </a:xfrm>
            <a:custGeom>
              <a:avLst/>
              <a:gdLst>
                <a:gd name="T0" fmla="*/ 42 w 574"/>
                <a:gd name="T1" fmla="*/ 362 h 482"/>
                <a:gd name="T2" fmla="*/ 42 w 574"/>
                <a:gd name="T3" fmla="*/ 362 h 482"/>
                <a:gd name="T4" fmla="*/ 272 w 574"/>
                <a:gd name="T5" fmla="*/ 439 h 482"/>
                <a:gd name="T6" fmla="*/ 455 w 574"/>
                <a:gd name="T7" fmla="*/ 348 h 482"/>
                <a:gd name="T8" fmla="*/ 455 w 574"/>
                <a:gd name="T9" fmla="*/ 348 h 482"/>
                <a:gd name="T10" fmla="*/ 531 w 574"/>
                <a:gd name="T11" fmla="*/ 119 h 482"/>
                <a:gd name="T12" fmla="*/ 531 w 574"/>
                <a:gd name="T13" fmla="*/ 119 h 482"/>
                <a:gd name="T14" fmla="*/ 301 w 574"/>
                <a:gd name="T15" fmla="*/ 42 h 482"/>
                <a:gd name="T16" fmla="*/ 119 w 574"/>
                <a:gd name="T17" fmla="*/ 133 h 482"/>
                <a:gd name="T18" fmla="*/ 119 w 574"/>
                <a:gd name="T19" fmla="*/ 133 h 482"/>
                <a:gd name="T20" fmla="*/ 42 w 574"/>
                <a:gd name="T21" fmla="*/ 36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4" h="482">
                  <a:moveTo>
                    <a:pt x="42" y="362"/>
                  </a:moveTo>
                  <a:lnTo>
                    <a:pt x="42" y="362"/>
                  </a:lnTo>
                  <a:cubicBezTo>
                    <a:pt x="84" y="447"/>
                    <a:pt x="187" y="481"/>
                    <a:pt x="272" y="439"/>
                  </a:cubicBezTo>
                  <a:lnTo>
                    <a:pt x="455" y="348"/>
                  </a:lnTo>
                  <a:lnTo>
                    <a:pt x="455" y="348"/>
                  </a:lnTo>
                  <a:cubicBezTo>
                    <a:pt x="539" y="306"/>
                    <a:pt x="573" y="203"/>
                    <a:pt x="531" y="119"/>
                  </a:cubicBezTo>
                  <a:lnTo>
                    <a:pt x="531" y="119"/>
                  </a:lnTo>
                  <a:cubicBezTo>
                    <a:pt x="488" y="34"/>
                    <a:pt x="386" y="0"/>
                    <a:pt x="301" y="42"/>
                  </a:cubicBezTo>
                  <a:lnTo>
                    <a:pt x="119" y="133"/>
                  </a:lnTo>
                  <a:lnTo>
                    <a:pt x="119" y="133"/>
                  </a:lnTo>
                  <a:cubicBezTo>
                    <a:pt x="34" y="176"/>
                    <a:pt x="0" y="278"/>
                    <a:pt x="42" y="362"/>
                  </a:cubicBezTo>
                </a:path>
              </a:pathLst>
            </a:custGeom>
            <a:solidFill>
              <a:schemeClr val="accent4"/>
            </a:solidFill>
            <a:ln>
              <a:noFill/>
            </a:ln>
            <a:effectLst/>
          </p:spPr>
          <p:txBody>
            <a:bodyPr wrap="none" anchor="ctr"/>
            <a:lstStyle/>
            <a:p>
              <a:endParaRPr lang="es-ES_tradnl"/>
            </a:p>
          </p:txBody>
        </p:sp>
        <p:sp>
          <p:nvSpPr>
            <p:cNvPr id="10" name="Freeform 34">
              <a:extLst>
                <a:ext uri="{FF2B5EF4-FFF2-40B4-BE49-F238E27FC236}">
                  <a16:creationId xmlns:a16="http://schemas.microsoft.com/office/drawing/2014/main" id="{09B406DF-B904-4663-B93C-9E152573BCDA}"/>
                </a:ext>
              </a:extLst>
            </p:cNvPr>
            <p:cNvSpPr>
              <a:spLocks noChangeArrowheads="1"/>
            </p:cNvSpPr>
            <p:nvPr/>
          </p:nvSpPr>
          <p:spPr bwMode="auto">
            <a:xfrm rot="11369540">
              <a:off x="12128624" y="6722491"/>
              <a:ext cx="286444" cy="284583"/>
            </a:xfrm>
            <a:custGeom>
              <a:avLst/>
              <a:gdLst>
                <a:gd name="T0" fmla="*/ 43 w 392"/>
                <a:gd name="T1" fmla="*/ 272 h 392"/>
                <a:gd name="T2" fmla="*/ 43 w 392"/>
                <a:gd name="T3" fmla="*/ 272 h 392"/>
                <a:gd name="T4" fmla="*/ 272 w 392"/>
                <a:gd name="T5" fmla="*/ 349 h 392"/>
                <a:gd name="T6" fmla="*/ 272 w 392"/>
                <a:gd name="T7" fmla="*/ 349 h 392"/>
                <a:gd name="T8" fmla="*/ 349 w 392"/>
                <a:gd name="T9" fmla="*/ 119 h 392"/>
                <a:gd name="T10" fmla="*/ 349 w 392"/>
                <a:gd name="T11" fmla="*/ 119 h 392"/>
                <a:gd name="T12" fmla="*/ 120 w 392"/>
                <a:gd name="T13" fmla="*/ 43 h 392"/>
                <a:gd name="T14" fmla="*/ 120 w 392"/>
                <a:gd name="T15" fmla="*/ 43 h 392"/>
                <a:gd name="T16" fmla="*/ 43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3" y="272"/>
                  </a:moveTo>
                  <a:lnTo>
                    <a:pt x="43" y="272"/>
                  </a:lnTo>
                  <a:cubicBezTo>
                    <a:pt x="85" y="356"/>
                    <a:pt x="188" y="391"/>
                    <a:pt x="272" y="349"/>
                  </a:cubicBezTo>
                  <a:lnTo>
                    <a:pt x="272" y="349"/>
                  </a:lnTo>
                  <a:cubicBezTo>
                    <a:pt x="357" y="306"/>
                    <a:pt x="391" y="204"/>
                    <a:pt x="349" y="119"/>
                  </a:cubicBezTo>
                  <a:lnTo>
                    <a:pt x="349" y="119"/>
                  </a:lnTo>
                  <a:cubicBezTo>
                    <a:pt x="306" y="34"/>
                    <a:pt x="203" y="0"/>
                    <a:pt x="120" y="43"/>
                  </a:cubicBezTo>
                  <a:lnTo>
                    <a:pt x="120" y="43"/>
                  </a:lnTo>
                  <a:cubicBezTo>
                    <a:pt x="35" y="85"/>
                    <a:pt x="0" y="188"/>
                    <a:pt x="43" y="272"/>
                  </a:cubicBezTo>
                </a:path>
              </a:pathLst>
            </a:custGeom>
            <a:solidFill>
              <a:schemeClr val="accent4"/>
            </a:solidFill>
            <a:ln>
              <a:noFill/>
            </a:ln>
            <a:effectLst/>
          </p:spPr>
          <p:txBody>
            <a:bodyPr wrap="none" anchor="ctr"/>
            <a:lstStyle/>
            <a:p>
              <a:endParaRPr lang="es-ES_tradnl"/>
            </a:p>
          </p:txBody>
        </p:sp>
        <p:sp>
          <p:nvSpPr>
            <p:cNvPr id="11" name="Freeform 35">
              <a:extLst>
                <a:ext uri="{FF2B5EF4-FFF2-40B4-BE49-F238E27FC236}">
                  <a16:creationId xmlns:a16="http://schemas.microsoft.com/office/drawing/2014/main" id="{A691D2A8-5B08-479C-AC14-68E89DB6AA64}"/>
                </a:ext>
              </a:extLst>
            </p:cNvPr>
            <p:cNvSpPr>
              <a:spLocks noChangeArrowheads="1"/>
            </p:cNvSpPr>
            <p:nvPr/>
          </p:nvSpPr>
          <p:spPr bwMode="auto">
            <a:xfrm rot="11369540">
              <a:off x="4897036" y="8934284"/>
              <a:ext cx="286444" cy="284583"/>
            </a:xfrm>
            <a:custGeom>
              <a:avLst/>
              <a:gdLst>
                <a:gd name="T0" fmla="*/ 42 w 392"/>
                <a:gd name="T1" fmla="*/ 272 h 392"/>
                <a:gd name="T2" fmla="*/ 42 w 392"/>
                <a:gd name="T3" fmla="*/ 272 h 392"/>
                <a:gd name="T4" fmla="*/ 272 w 392"/>
                <a:gd name="T5" fmla="*/ 349 h 392"/>
                <a:gd name="T6" fmla="*/ 272 w 392"/>
                <a:gd name="T7" fmla="*/ 349 h 392"/>
                <a:gd name="T8" fmla="*/ 348 w 392"/>
                <a:gd name="T9" fmla="*/ 119 h 392"/>
                <a:gd name="T10" fmla="*/ 348 w 392"/>
                <a:gd name="T11" fmla="*/ 119 h 392"/>
                <a:gd name="T12" fmla="*/ 119 w 392"/>
                <a:gd name="T13" fmla="*/ 43 h 392"/>
                <a:gd name="T14" fmla="*/ 119 w 392"/>
                <a:gd name="T15" fmla="*/ 43 h 392"/>
                <a:gd name="T16" fmla="*/ 42 w 392"/>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2">
                  <a:moveTo>
                    <a:pt x="42" y="272"/>
                  </a:moveTo>
                  <a:lnTo>
                    <a:pt x="42" y="272"/>
                  </a:lnTo>
                  <a:cubicBezTo>
                    <a:pt x="85" y="357"/>
                    <a:pt x="188" y="391"/>
                    <a:pt x="272" y="349"/>
                  </a:cubicBezTo>
                  <a:lnTo>
                    <a:pt x="272" y="349"/>
                  </a:lnTo>
                  <a:cubicBezTo>
                    <a:pt x="356" y="306"/>
                    <a:pt x="391" y="204"/>
                    <a:pt x="348" y="119"/>
                  </a:cubicBezTo>
                  <a:lnTo>
                    <a:pt x="348" y="119"/>
                  </a:lnTo>
                  <a:cubicBezTo>
                    <a:pt x="306" y="35"/>
                    <a:pt x="203" y="0"/>
                    <a:pt x="119" y="43"/>
                  </a:cubicBezTo>
                  <a:lnTo>
                    <a:pt x="119" y="43"/>
                  </a:lnTo>
                  <a:cubicBezTo>
                    <a:pt x="34" y="85"/>
                    <a:pt x="0" y="188"/>
                    <a:pt x="42" y="272"/>
                  </a:cubicBezTo>
                </a:path>
              </a:pathLst>
            </a:custGeom>
            <a:solidFill>
              <a:schemeClr val="accent4"/>
            </a:solidFill>
            <a:ln>
              <a:noFill/>
            </a:ln>
            <a:effectLst/>
          </p:spPr>
          <p:txBody>
            <a:bodyPr wrap="none" anchor="ctr"/>
            <a:lstStyle/>
            <a:p>
              <a:endParaRPr lang="es-ES_tradnl"/>
            </a:p>
          </p:txBody>
        </p:sp>
        <p:sp>
          <p:nvSpPr>
            <p:cNvPr id="12" name="Freeform 36">
              <a:extLst>
                <a:ext uri="{FF2B5EF4-FFF2-40B4-BE49-F238E27FC236}">
                  <a16:creationId xmlns:a16="http://schemas.microsoft.com/office/drawing/2014/main" id="{5FA702C2-385E-439D-BFE9-28C63331EC29}"/>
                </a:ext>
              </a:extLst>
            </p:cNvPr>
            <p:cNvSpPr>
              <a:spLocks noChangeArrowheads="1"/>
            </p:cNvSpPr>
            <p:nvPr/>
          </p:nvSpPr>
          <p:spPr bwMode="auto">
            <a:xfrm rot="11369540">
              <a:off x="4950087" y="5384855"/>
              <a:ext cx="5899452" cy="3072842"/>
            </a:xfrm>
            <a:custGeom>
              <a:avLst/>
              <a:gdLst>
                <a:gd name="T0" fmla="*/ 42 w 8085"/>
                <a:gd name="T1" fmla="*/ 4120 h 4239"/>
                <a:gd name="T2" fmla="*/ 42 w 8085"/>
                <a:gd name="T3" fmla="*/ 4120 h 4239"/>
                <a:gd name="T4" fmla="*/ 272 w 8085"/>
                <a:gd name="T5" fmla="*/ 4197 h 4239"/>
                <a:gd name="T6" fmla="*/ 7966 w 8085"/>
                <a:gd name="T7" fmla="*/ 348 h 4239"/>
                <a:gd name="T8" fmla="*/ 7966 w 8085"/>
                <a:gd name="T9" fmla="*/ 348 h 4239"/>
                <a:gd name="T10" fmla="*/ 8042 w 8085"/>
                <a:gd name="T11" fmla="*/ 119 h 4239"/>
                <a:gd name="T12" fmla="*/ 8042 w 8085"/>
                <a:gd name="T13" fmla="*/ 119 h 4239"/>
                <a:gd name="T14" fmla="*/ 7813 w 8085"/>
                <a:gd name="T15" fmla="*/ 42 h 4239"/>
                <a:gd name="T16" fmla="*/ 119 w 8085"/>
                <a:gd name="T17" fmla="*/ 3891 h 4239"/>
                <a:gd name="T18" fmla="*/ 119 w 8085"/>
                <a:gd name="T19" fmla="*/ 3891 h 4239"/>
                <a:gd name="T20" fmla="*/ 42 w 8085"/>
                <a:gd name="T21" fmla="*/ 4120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39">
                  <a:moveTo>
                    <a:pt x="42" y="4120"/>
                  </a:moveTo>
                  <a:lnTo>
                    <a:pt x="42" y="4120"/>
                  </a:lnTo>
                  <a:cubicBezTo>
                    <a:pt x="85" y="4204"/>
                    <a:pt x="187" y="4238"/>
                    <a:pt x="272" y="4197"/>
                  </a:cubicBezTo>
                  <a:lnTo>
                    <a:pt x="7966" y="348"/>
                  </a:lnTo>
                  <a:lnTo>
                    <a:pt x="7966" y="348"/>
                  </a:lnTo>
                  <a:cubicBezTo>
                    <a:pt x="8051" y="306"/>
                    <a:pt x="8084" y="203"/>
                    <a:pt x="8042" y="119"/>
                  </a:cubicBezTo>
                  <a:lnTo>
                    <a:pt x="8042" y="119"/>
                  </a:lnTo>
                  <a:cubicBezTo>
                    <a:pt x="8000" y="34"/>
                    <a:pt x="7898" y="0"/>
                    <a:pt x="7813" y="42"/>
                  </a:cubicBezTo>
                  <a:lnTo>
                    <a:pt x="119" y="3891"/>
                  </a:lnTo>
                  <a:lnTo>
                    <a:pt x="119" y="3891"/>
                  </a:lnTo>
                  <a:cubicBezTo>
                    <a:pt x="34" y="3933"/>
                    <a:pt x="0" y="4036"/>
                    <a:pt x="42" y="4120"/>
                  </a:cubicBezTo>
                </a:path>
              </a:pathLst>
            </a:custGeom>
            <a:solidFill>
              <a:schemeClr val="accent6"/>
            </a:solidFill>
            <a:ln>
              <a:noFill/>
            </a:ln>
            <a:effectLst/>
          </p:spPr>
          <p:txBody>
            <a:bodyPr wrap="none" anchor="ctr"/>
            <a:lstStyle/>
            <a:p>
              <a:endParaRPr lang="es-ES_tradnl"/>
            </a:p>
          </p:txBody>
        </p:sp>
        <p:sp>
          <p:nvSpPr>
            <p:cNvPr id="13" name="Freeform 37">
              <a:extLst>
                <a:ext uri="{FF2B5EF4-FFF2-40B4-BE49-F238E27FC236}">
                  <a16:creationId xmlns:a16="http://schemas.microsoft.com/office/drawing/2014/main" id="{691C0499-D038-4E73-998D-0467F24D53AA}"/>
                </a:ext>
              </a:extLst>
            </p:cNvPr>
            <p:cNvSpPr>
              <a:spLocks noChangeArrowheads="1"/>
            </p:cNvSpPr>
            <p:nvPr/>
          </p:nvSpPr>
          <p:spPr bwMode="auto">
            <a:xfrm rot="11369540">
              <a:off x="6276581" y="6249359"/>
              <a:ext cx="621163" cy="450856"/>
            </a:xfrm>
            <a:custGeom>
              <a:avLst/>
              <a:gdLst>
                <a:gd name="T0" fmla="*/ 42 w 849"/>
                <a:gd name="T1" fmla="*/ 501 h 620"/>
                <a:gd name="T2" fmla="*/ 42 w 849"/>
                <a:gd name="T3" fmla="*/ 501 h 620"/>
                <a:gd name="T4" fmla="*/ 271 w 849"/>
                <a:gd name="T5" fmla="*/ 577 h 620"/>
                <a:gd name="T6" fmla="*/ 729 w 849"/>
                <a:gd name="T7" fmla="*/ 348 h 620"/>
                <a:gd name="T8" fmla="*/ 729 w 849"/>
                <a:gd name="T9" fmla="*/ 348 h 620"/>
                <a:gd name="T10" fmla="*/ 805 w 849"/>
                <a:gd name="T11" fmla="*/ 118 h 620"/>
                <a:gd name="T12" fmla="*/ 805 w 849"/>
                <a:gd name="T13" fmla="*/ 118 h 620"/>
                <a:gd name="T14" fmla="*/ 576 w 849"/>
                <a:gd name="T15" fmla="*/ 42 h 620"/>
                <a:gd name="T16" fmla="*/ 118 w 849"/>
                <a:gd name="T17" fmla="*/ 271 h 620"/>
                <a:gd name="T18" fmla="*/ 118 w 849"/>
                <a:gd name="T19" fmla="*/ 271 h 620"/>
                <a:gd name="T20" fmla="*/ 42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2" y="501"/>
                  </a:moveTo>
                  <a:lnTo>
                    <a:pt x="42" y="501"/>
                  </a:lnTo>
                  <a:cubicBezTo>
                    <a:pt x="84" y="584"/>
                    <a:pt x="187" y="619"/>
                    <a:pt x="271" y="577"/>
                  </a:cubicBezTo>
                  <a:lnTo>
                    <a:pt x="729" y="348"/>
                  </a:lnTo>
                  <a:lnTo>
                    <a:pt x="729" y="348"/>
                  </a:lnTo>
                  <a:cubicBezTo>
                    <a:pt x="813" y="306"/>
                    <a:pt x="848" y="203"/>
                    <a:pt x="805" y="118"/>
                  </a:cubicBezTo>
                  <a:lnTo>
                    <a:pt x="805" y="118"/>
                  </a:lnTo>
                  <a:cubicBezTo>
                    <a:pt x="763" y="34"/>
                    <a:pt x="660" y="0"/>
                    <a:pt x="576" y="42"/>
                  </a:cubicBezTo>
                  <a:lnTo>
                    <a:pt x="118" y="271"/>
                  </a:lnTo>
                  <a:lnTo>
                    <a:pt x="118" y="271"/>
                  </a:lnTo>
                  <a:cubicBezTo>
                    <a:pt x="33" y="313"/>
                    <a:pt x="0" y="416"/>
                    <a:pt x="42" y="501"/>
                  </a:cubicBezTo>
                </a:path>
              </a:pathLst>
            </a:custGeom>
            <a:solidFill>
              <a:schemeClr val="accent3"/>
            </a:solidFill>
            <a:ln>
              <a:noFill/>
            </a:ln>
            <a:effectLst/>
          </p:spPr>
          <p:txBody>
            <a:bodyPr wrap="none" anchor="ctr"/>
            <a:lstStyle/>
            <a:p>
              <a:endParaRPr lang="es-ES_tradnl"/>
            </a:p>
          </p:txBody>
        </p:sp>
        <p:sp>
          <p:nvSpPr>
            <p:cNvPr id="14" name="Freeform 38">
              <a:extLst>
                <a:ext uri="{FF2B5EF4-FFF2-40B4-BE49-F238E27FC236}">
                  <a16:creationId xmlns:a16="http://schemas.microsoft.com/office/drawing/2014/main" id="{FDAC4DD1-2C1D-4830-B995-17B0C98AD58F}"/>
                </a:ext>
              </a:extLst>
            </p:cNvPr>
            <p:cNvSpPr>
              <a:spLocks noChangeArrowheads="1"/>
            </p:cNvSpPr>
            <p:nvPr/>
          </p:nvSpPr>
          <p:spPr bwMode="auto">
            <a:xfrm rot="11369540">
              <a:off x="4108581" y="7789124"/>
              <a:ext cx="553576" cy="415681"/>
            </a:xfrm>
            <a:custGeom>
              <a:avLst/>
              <a:gdLst>
                <a:gd name="T0" fmla="*/ 43 w 758"/>
                <a:gd name="T1" fmla="*/ 455 h 574"/>
                <a:gd name="T2" fmla="*/ 43 w 758"/>
                <a:gd name="T3" fmla="*/ 455 h 574"/>
                <a:gd name="T4" fmla="*/ 272 w 758"/>
                <a:gd name="T5" fmla="*/ 531 h 574"/>
                <a:gd name="T6" fmla="*/ 638 w 758"/>
                <a:gd name="T7" fmla="*/ 348 h 574"/>
                <a:gd name="T8" fmla="*/ 638 w 758"/>
                <a:gd name="T9" fmla="*/ 348 h 574"/>
                <a:gd name="T10" fmla="*/ 714 w 758"/>
                <a:gd name="T11" fmla="*/ 119 h 574"/>
                <a:gd name="T12" fmla="*/ 714 w 758"/>
                <a:gd name="T13" fmla="*/ 119 h 574"/>
                <a:gd name="T14" fmla="*/ 485 w 758"/>
                <a:gd name="T15" fmla="*/ 42 h 574"/>
                <a:gd name="T16" fmla="*/ 119 w 758"/>
                <a:gd name="T17" fmla="*/ 225 h 574"/>
                <a:gd name="T18" fmla="*/ 119 w 758"/>
                <a:gd name="T19" fmla="*/ 225 h 574"/>
                <a:gd name="T20" fmla="*/ 43 w 758"/>
                <a:gd name="T21" fmla="*/ 45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74">
                  <a:moveTo>
                    <a:pt x="43" y="455"/>
                  </a:moveTo>
                  <a:lnTo>
                    <a:pt x="43" y="455"/>
                  </a:lnTo>
                  <a:cubicBezTo>
                    <a:pt x="85" y="539"/>
                    <a:pt x="188" y="573"/>
                    <a:pt x="272" y="531"/>
                  </a:cubicBezTo>
                  <a:lnTo>
                    <a:pt x="638" y="348"/>
                  </a:lnTo>
                  <a:lnTo>
                    <a:pt x="638" y="348"/>
                  </a:lnTo>
                  <a:cubicBezTo>
                    <a:pt x="723" y="305"/>
                    <a:pt x="757" y="203"/>
                    <a:pt x="714" y="119"/>
                  </a:cubicBezTo>
                  <a:lnTo>
                    <a:pt x="714" y="119"/>
                  </a:lnTo>
                  <a:cubicBezTo>
                    <a:pt x="672" y="34"/>
                    <a:pt x="569" y="0"/>
                    <a:pt x="485" y="42"/>
                  </a:cubicBezTo>
                  <a:lnTo>
                    <a:pt x="119" y="225"/>
                  </a:lnTo>
                  <a:lnTo>
                    <a:pt x="119" y="225"/>
                  </a:lnTo>
                  <a:cubicBezTo>
                    <a:pt x="34" y="267"/>
                    <a:pt x="0" y="370"/>
                    <a:pt x="43" y="455"/>
                  </a:cubicBezTo>
                </a:path>
              </a:pathLst>
            </a:custGeom>
            <a:solidFill>
              <a:schemeClr val="accent6"/>
            </a:solidFill>
            <a:ln>
              <a:noFill/>
            </a:ln>
            <a:effectLst/>
          </p:spPr>
          <p:txBody>
            <a:bodyPr wrap="none" anchor="ctr"/>
            <a:lstStyle/>
            <a:p>
              <a:endParaRPr lang="es-ES_tradnl"/>
            </a:p>
          </p:txBody>
        </p:sp>
        <p:sp>
          <p:nvSpPr>
            <p:cNvPr id="15" name="Freeform 39">
              <a:extLst>
                <a:ext uri="{FF2B5EF4-FFF2-40B4-BE49-F238E27FC236}">
                  <a16:creationId xmlns:a16="http://schemas.microsoft.com/office/drawing/2014/main" id="{638F1F02-6509-418E-BD42-E54EF567ABDF}"/>
                </a:ext>
              </a:extLst>
            </p:cNvPr>
            <p:cNvSpPr>
              <a:spLocks noChangeArrowheads="1"/>
            </p:cNvSpPr>
            <p:nvPr/>
          </p:nvSpPr>
          <p:spPr bwMode="auto">
            <a:xfrm rot="11369540">
              <a:off x="5737739" y="5570829"/>
              <a:ext cx="5902672" cy="3072844"/>
            </a:xfrm>
            <a:custGeom>
              <a:avLst/>
              <a:gdLst>
                <a:gd name="T0" fmla="*/ 8043 w 8086"/>
                <a:gd name="T1" fmla="*/ 118 h 4239"/>
                <a:gd name="T2" fmla="*/ 8043 w 8086"/>
                <a:gd name="T3" fmla="*/ 118 h 4239"/>
                <a:gd name="T4" fmla="*/ 7814 w 8086"/>
                <a:gd name="T5" fmla="*/ 42 h 4239"/>
                <a:gd name="T6" fmla="*/ 119 w 8086"/>
                <a:gd name="T7" fmla="*/ 3890 h 4239"/>
                <a:gd name="T8" fmla="*/ 119 w 8086"/>
                <a:gd name="T9" fmla="*/ 3890 h 4239"/>
                <a:gd name="T10" fmla="*/ 42 w 8086"/>
                <a:gd name="T11" fmla="*/ 4120 h 4239"/>
                <a:gd name="T12" fmla="*/ 42 w 8086"/>
                <a:gd name="T13" fmla="*/ 4120 h 4239"/>
                <a:gd name="T14" fmla="*/ 272 w 8086"/>
                <a:gd name="T15" fmla="*/ 4196 h 4239"/>
                <a:gd name="T16" fmla="*/ 7967 w 8086"/>
                <a:gd name="T17" fmla="*/ 347 h 4239"/>
                <a:gd name="T18" fmla="*/ 7967 w 8086"/>
                <a:gd name="T19" fmla="*/ 347 h 4239"/>
                <a:gd name="T20" fmla="*/ 8043 w 8086"/>
                <a:gd name="T21" fmla="*/ 118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8043" y="118"/>
                  </a:moveTo>
                  <a:lnTo>
                    <a:pt x="8043" y="118"/>
                  </a:lnTo>
                  <a:cubicBezTo>
                    <a:pt x="8001" y="34"/>
                    <a:pt x="7898" y="0"/>
                    <a:pt x="7814" y="42"/>
                  </a:cubicBezTo>
                  <a:lnTo>
                    <a:pt x="119" y="3890"/>
                  </a:lnTo>
                  <a:lnTo>
                    <a:pt x="119" y="3890"/>
                  </a:lnTo>
                  <a:cubicBezTo>
                    <a:pt x="34" y="3932"/>
                    <a:pt x="0" y="4035"/>
                    <a:pt x="42" y="4120"/>
                  </a:cubicBezTo>
                  <a:lnTo>
                    <a:pt x="42" y="4120"/>
                  </a:lnTo>
                  <a:cubicBezTo>
                    <a:pt x="84" y="4204"/>
                    <a:pt x="187" y="4238"/>
                    <a:pt x="272" y="4196"/>
                  </a:cubicBezTo>
                  <a:lnTo>
                    <a:pt x="7967" y="347"/>
                  </a:lnTo>
                  <a:lnTo>
                    <a:pt x="7967" y="347"/>
                  </a:lnTo>
                  <a:cubicBezTo>
                    <a:pt x="8051" y="305"/>
                    <a:pt x="8085" y="203"/>
                    <a:pt x="8043" y="118"/>
                  </a:cubicBezTo>
                </a:path>
              </a:pathLst>
            </a:custGeom>
            <a:solidFill>
              <a:schemeClr val="accent2"/>
            </a:solidFill>
            <a:ln>
              <a:noFill/>
            </a:ln>
            <a:effectLst/>
          </p:spPr>
          <p:txBody>
            <a:bodyPr wrap="none" anchor="ctr"/>
            <a:lstStyle/>
            <a:p>
              <a:endParaRPr lang="es-ES_tradnl"/>
            </a:p>
          </p:txBody>
        </p:sp>
        <p:sp>
          <p:nvSpPr>
            <p:cNvPr id="16" name="Freeform 40">
              <a:extLst>
                <a:ext uri="{FF2B5EF4-FFF2-40B4-BE49-F238E27FC236}">
                  <a16:creationId xmlns:a16="http://schemas.microsoft.com/office/drawing/2014/main" id="{5F46D1EA-793C-4D86-A9DE-D575E109C157}"/>
                </a:ext>
              </a:extLst>
            </p:cNvPr>
            <p:cNvSpPr>
              <a:spLocks noChangeArrowheads="1"/>
            </p:cNvSpPr>
            <p:nvPr/>
          </p:nvSpPr>
          <p:spPr bwMode="auto">
            <a:xfrm rot="11369540">
              <a:off x="4840522" y="7961449"/>
              <a:ext cx="617946" cy="450856"/>
            </a:xfrm>
            <a:custGeom>
              <a:avLst/>
              <a:gdLst>
                <a:gd name="T0" fmla="*/ 804 w 848"/>
                <a:gd name="T1" fmla="*/ 119 h 620"/>
                <a:gd name="T2" fmla="*/ 804 w 848"/>
                <a:gd name="T3" fmla="*/ 119 h 620"/>
                <a:gd name="T4" fmla="*/ 576 w 848"/>
                <a:gd name="T5" fmla="*/ 42 h 620"/>
                <a:gd name="T6" fmla="*/ 118 w 848"/>
                <a:gd name="T7" fmla="*/ 271 h 620"/>
                <a:gd name="T8" fmla="*/ 118 w 848"/>
                <a:gd name="T9" fmla="*/ 271 h 620"/>
                <a:gd name="T10" fmla="*/ 41 w 848"/>
                <a:gd name="T11" fmla="*/ 501 h 620"/>
                <a:gd name="T12" fmla="*/ 41 w 848"/>
                <a:gd name="T13" fmla="*/ 501 h 620"/>
                <a:gd name="T14" fmla="*/ 271 w 848"/>
                <a:gd name="T15" fmla="*/ 577 h 620"/>
                <a:gd name="T16" fmla="*/ 727 w 848"/>
                <a:gd name="T17" fmla="*/ 348 h 620"/>
                <a:gd name="T18" fmla="*/ 727 w 848"/>
                <a:gd name="T19" fmla="*/ 348 h 620"/>
                <a:gd name="T20" fmla="*/ 804 w 848"/>
                <a:gd name="T21" fmla="*/ 1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804" y="119"/>
                  </a:moveTo>
                  <a:lnTo>
                    <a:pt x="804" y="119"/>
                  </a:lnTo>
                  <a:cubicBezTo>
                    <a:pt x="762" y="34"/>
                    <a:pt x="659" y="0"/>
                    <a:pt x="576" y="42"/>
                  </a:cubicBezTo>
                  <a:lnTo>
                    <a:pt x="118" y="271"/>
                  </a:lnTo>
                  <a:lnTo>
                    <a:pt x="118" y="271"/>
                  </a:lnTo>
                  <a:cubicBezTo>
                    <a:pt x="33" y="313"/>
                    <a:pt x="0" y="416"/>
                    <a:pt x="41" y="501"/>
                  </a:cubicBezTo>
                  <a:lnTo>
                    <a:pt x="41" y="501"/>
                  </a:lnTo>
                  <a:cubicBezTo>
                    <a:pt x="83" y="585"/>
                    <a:pt x="186" y="619"/>
                    <a:pt x="271" y="577"/>
                  </a:cubicBezTo>
                  <a:lnTo>
                    <a:pt x="727" y="348"/>
                  </a:lnTo>
                  <a:lnTo>
                    <a:pt x="727" y="348"/>
                  </a:lnTo>
                  <a:cubicBezTo>
                    <a:pt x="812" y="306"/>
                    <a:pt x="847" y="203"/>
                    <a:pt x="804" y="119"/>
                  </a:cubicBezTo>
                </a:path>
              </a:pathLst>
            </a:custGeom>
            <a:solidFill>
              <a:schemeClr val="accent2"/>
            </a:solidFill>
            <a:ln>
              <a:noFill/>
            </a:ln>
            <a:effectLst/>
          </p:spPr>
          <p:txBody>
            <a:bodyPr wrap="none" anchor="ctr"/>
            <a:lstStyle/>
            <a:p>
              <a:endParaRPr lang="es-ES_tradnl"/>
            </a:p>
          </p:txBody>
        </p:sp>
        <p:sp>
          <p:nvSpPr>
            <p:cNvPr id="17" name="Freeform 41">
              <a:extLst>
                <a:ext uri="{FF2B5EF4-FFF2-40B4-BE49-F238E27FC236}">
                  <a16:creationId xmlns:a16="http://schemas.microsoft.com/office/drawing/2014/main" id="{7B47CC18-08CD-455C-85FE-1F5F72B5DEA5}"/>
                </a:ext>
              </a:extLst>
            </p:cNvPr>
            <p:cNvSpPr>
              <a:spLocks noChangeArrowheads="1"/>
            </p:cNvSpPr>
            <p:nvPr/>
          </p:nvSpPr>
          <p:spPr bwMode="auto">
            <a:xfrm rot="11369540">
              <a:off x="4440513" y="8216642"/>
              <a:ext cx="286442" cy="284583"/>
            </a:xfrm>
            <a:custGeom>
              <a:avLst/>
              <a:gdLst>
                <a:gd name="T0" fmla="*/ 348 w 391"/>
                <a:gd name="T1" fmla="*/ 119 h 391"/>
                <a:gd name="T2" fmla="*/ 348 w 391"/>
                <a:gd name="T3" fmla="*/ 119 h 391"/>
                <a:gd name="T4" fmla="*/ 118 w 391"/>
                <a:gd name="T5" fmla="*/ 42 h 391"/>
                <a:gd name="T6" fmla="*/ 118 w 391"/>
                <a:gd name="T7" fmla="*/ 42 h 391"/>
                <a:gd name="T8" fmla="*/ 42 w 391"/>
                <a:gd name="T9" fmla="*/ 271 h 391"/>
                <a:gd name="T10" fmla="*/ 42 w 391"/>
                <a:gd name="T11" fmla="*/ 271 h 391"/>
                <a:gd name="T12" fmla="*/ 271 w 391"/>
                <a:gd name="T13" fmla="*/ 348 h 391"/>
                <a:gd name="T14" fmla="*/ 271 w 391"/>
                <a:gd name="T15" fmla="*/ 348 h 391"/>
                <a:gd name="T16" fmla="*/ 348 w 391"/>
                <a:gd name="T17" fmla="*/ 11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1">
                  <a:moveTo>
                    <a:pt x="348" y="119"/>
                  </a:moveTo>
                  <a:lnTo>
                    <a:pt x="348" y="119"/>
                  </a:lnTo>
                  <a:cubicBezTo>
                    <a:pt x="305" y="34"/>
                    <a:pt x="203" y="0"/>
                    <a:pt x="118" y="42"/>
                  </a:cubicBezTo>
                  <a:lnTo>
                    <a:pt x="118" y="42"/>
                  </a:lnTo>
                  <a:cubicBezTo>
                    <a:pt x="33" y="84"/>
                    <a:pt x="0" y="187"/>
                    <a:pt x="42" y="271"/>
                  </a:cubicBezTo>
                  <a:lnTo>
                    <a:pt x="42" y="271"/>
                  </a:lnTo>
                  <a:cubicBezTo>
                    <a:pt x="84" y="356"/>
                    <a:pt x="187" y="390"/>
                    <a:pt x="271" y="348"/>
                  </a:cubicBezTo>
                  <a:lnTo>
                    <a:pt x="271" y="348"/>
                  </a:lnTo>
                  <a:cubicBezTo>
                    <a:pt x="355" y="305"/>
                    <a:pt x="390" y="203"/>
                    <a:pt x="348" y="119"/>
                  </a:cubicBezTo>
                </a:path>
              </a:pathLst>
            </a:custGeom>
            <a:solidFill>
              <a:schemeClr val="accent2"/>
            </a:solidFill>
            <a:ln>
              <a:noFill/>
            </a:ln>
            <a:effectLst/>
          </p:spPr>
          <p:txBody>
            <a:bodyPr wrap="none" anchor="ctr"/>
            <a:lstStyle/>
            <a:p>
              <a:endParaRPr lang="es-ES_tradnl"/>
            </a:p>
          </p:txBody>
        </p:sp>
        <p:sp>
          <p:nvSpPr>
            <p:cNvPr id="18" name="Freeform 42">
              <a:extLst>
                <a:ext uri="{FF2B5EF4-FFF2-40B4-BE49-F238E27FC236}">
                  <a16:creationId xmlns:a16="http://schemas.microsoft.com/office/drawing/2014/main" id="{500D47EC-6CF1-41AC-A4AE-AC78CDCB9992}"/>
                </a:ext>
              </a:extLst>
            </p:cNvPr>
            <p:cNvSpPr>
              <a:spLocks noChangeArrowheads="1"/>
            </p:cNvSpPr>
            <p:nvPr/>
          </p:nvSpPr>
          <p:spPr bwMode="auto">
            <a:xfrm rot="11369540">
              <a:off x="11891224" y="5943648"/>
              <a:ext cx="283226" cy="284583"/>
            </a:xfrm>
            <a:custGeom>
              <a:avLst/>
              <a:gdLst>
                <a:gd name="T0" fmla="*/ 347 w 390"/>
                <a:gd name="T1" fmla="*/ 119 h 392"/>
                <a:gd name="T2" fmla="*/ 347 w 390"/>
                <a:gd name="T3" fmla="*/ 119 h 392"/>
                <a:gd name="T4" fmla="*/ 118 w 390"/>
                <a:gd name="T5" fmla="*/ 42 h 392"/>
                <a:gd name="T6" fmla="*/ 118 w 390"/>
                <a:gd name="T7" fmla="*/ 42 h 392"/>
                <a:gd name="T8" fmla="*/ 42 w 390"/>
                <a:gd name="T9" fmla="*/ 272 h 392"/>
                <a:gd name="T10" fmla="*/ 42 w 390"/>
                <a:gd name="T11" fmla="*/ 272 h 392"/>
                <a:gd name="T12" fmla="*/ 271 w 390"/>
                <a:gd name="T13" fmla="*/ 348 h 392"/>
                <a:gd name="T14" fmla="*/ 271 w 390"/>
                <a:gd name="T15" fmla="*/ 348 h 392"/>
                <a:gd name="T16" fmla="*/ 347 w 390"/>
                <a:gd name="T17" fmla="*/ 11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2">
                  <a:moveTo>
                    <a:pt x="347" y="119"/>
                  </a:moveTo>
                  <a:lnTo>
                    <a:pt x="347" y="119"/>
                  </a:lnTo>
                  <a:cubicBezTo>
                    <a:pt x="305" y="35"/>
                    <a:pt x="203" y="0"/>
                    <a:pt x="118" y="42"/>
                  </a:cubicBezTo>
                  <a:lnTo>
                    <a:pt x="118" y="42"/>
                  </a:lnTo>
                  <a:cubicBezTo>
                    <a:pt x="34" y="84"/>
                    <a:pt x="0" y="187"/>
                    <a:pt x="42" y="272"/>
                  </a:cubicBezTo>
                  <a:lnTo>
                    <a:pt x="42" y="272"/>
                  </a:lnTo>
                  <a:cubicBezTo>
                    <a:pt x="84" y="356"/>
                    <a:pt x="186" y="391"/>
                    <a:pt x="271" y="348"/>
                  </a:cubicBezTo>
                  <a:lnTo>
                    <a:pt x="271" y="348"/>
                  </a:lnTo>
                  <a:cubicBezTo>
                    <a:pt x="356" y="306"/>
                    <a:pt x="389" y="203"/>
                    <a:pt x="347" y="119"/>
                  </a:cubicBezTo>
                </a:path>
              </a:pathLst>
            </a:custGeom>
            <a:solidFill>
              <a:schemeClr val="accent2"/>
            </a:solidFill>
            <a:ln>
              <a:noFill/>
            </a:ln>
            <a:effectLst/>
          </p:spPr>
          <p:txBody>
            <a:bodyPr wrap="none" anchor="ctr"/>
            <a:lstStyle/>
            <a:p>
              <a:endParaRPr lang="es-ES_tradnl"/>
            </a:p>
          </p:txBody>
        </p:sp>
        <p:sp>
          <p:nvSpPr>
            <p:cNvPr id="19" name="Freeform 43">
              <a:extLst>
                <a:ext uri="{FF2B5EF4-FFF2-40B4-BE49-F238E27FC236}">
                  <a16:creationId xmlns:a16="http://schemas.microsoft.com/office/drawing/2014/main" id="{3603B5BF-2760-4D8F-B59C-9D60AB42263B}"/>
                </a:ext>
              </a:extLst>
            </p:cNvPr>
            <p:cNvSpPr>
              <a:spLocks noChangeArrowheads="1"/>
            </p:cNvSpPr>
            <p:nvPr/>
          </p:nvSpPr>
          <p:spPr bwMode="auto">
            <a:xfrm rot="11369540">
              <a:off x="-2422178" y="5388390"/>
              <a:ext cx="5139894" cy="2695531"/>
            </a:xfrm>
            <a:custGeom>
              <a:avLst/>
              <a:gdLst>
                <a:gd name="T0" fmla="*/ 43 w 7042"/>
                <a:gd name="T1" fmla="*/ 3598 h 3717"/>
                <a:gd name="T2" fmla="*/ 43 w 7042"/>
                <a:gd name="T3" fmla="*/ 3598 h 3717"/>
                <a:gd name="T4" fmla="*/ 271 w 7042"/>
                <a:gd name="T5" fmla="*/ 3674 h 3717"/>
                <a:gd name="T6" fmla="*/ 6923 w 7042"/>
                <a:gd name="T7" fmla="*/ 348 h 3717"/>
                <a:gd name="T8" fmla="*/ 6923 w 7042"/>
                <a:gd name="T9" fmla="*/ 348 h 3717"/>
                <a:gd name="T10" fmla="*/ 6999 w 7042"/>
                <a:gd name="T11" fmla="*/ 119 h 3717"/>
                <a:gd name="T12" fmla="*/ 6999 w 7042"/>
                <a:gd name="T13" fmla="*/ 119 h 3717"/>
                <a:gd name="T14" fmla="*/ 6770 w 7042"/>
                <a:gd name="T15" fmla="*/ 43 h 3717"/>
                <a:gd name="T16" fmla="*/ 119 w 7042"/>
                <a:gd name="T17" fmla="*/ 3369 h 3717"/>
                <a:gd name="T18" fmla="*/ 119 w 7042"/>
                <a:gd name="T19" fmla="*/ 3369 h 3717"/>
                <a:gd name="T20" fmla="*/ 43 w 7042"/>
                <a:gd name="T21" fmla="*/ 3598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3" y="3598"/>
                  </a:moveTo>
                  <a:lnTo>
                    <a:pt x="43" y="3598"/>
                  </a:lnTo>
                  <a:cubicBezTo>
                    <a:pt x="85" y="3682"/>
                    <a:pt x="187" y="3716"/>
                    <a:pt x="271" y="3674"/>
                  </a:cubicBezTo>
                  <a:lnTo>
                    <a:pt x="6923" y="348"/>
                  </a:lnTo>
                  <a:lnTo>
                    <a:pt x="6923" y="348"/>
                  </a:lnTo>
                  <a:cubicBezTo>
                    <a:pt x="7007" y="306"/>
                    <a:pt x="7041" y="203"/>
                    <a:pt x="6999" y="119"/>
                  </a:cubicBezTo>
                  <a:lnTo>
                    <a:pt x="6999" y="119"/>
                  </a:lnTo>
                  <a:cubicBezTo>
                    <a:pt x="6957" y="34"/>
                    <a:pt x="6854" y="0"/>
                    <a:pt x="6770" y="43"/>
                  </a:cubicBezTo>
                  <a:lnTo>
                    <a:pt x="119" y="3369"/>
                  </a:lnTo>
                  <a:lnTo>
                    <a:pt x="119" y="3369"/>
                  </a:lnTo>
                  <a:cubicBezTo>
                    <a:pt x="34" y="3411"/>
                    <a:pt x="0" y="3513"/>
                    <a:pt x="43" y="3598"/>
                  </a:cubicBezTo>
                </a:path>
              </a:pathLst>
            </a:custGeom>
            <a:solidFill>
              <a:srgbClr val="002B6A"/>
            </a:solidFill>
            <a:ln>
              <a:noFill/>
            </a:ln>
            <a:effectLst/>
          </p:spPr>
          <p:txBody>
            <a:bodyPr wrap="none" anchor="ctr"/>
            <a:lstStyle/>
            <a:p>
              <a:endParaRPr lang="es-ES_tradnl"/>
            </a:p>
          </p:txBody>
        </p:sp>
        <p:sp>
          <p:nvSpPr>
            <p:cNvPr id="20" name="Freeform 44">
              <a:extLst>
                <a:ext uri="{FF2B5EF4-FFF2-40B4-BE49-F238E27FC236}">
                  <a16:creationId xmlns:a16="http://schemas.microsoft.com/office/drawing/2014/main" id="{AABF9745-A166-48CD-A229-A0ABE84607AB}"/>
                </a:ext>
              </a:extLst>
            </p:cNvPr>
            <p:cNvSpPr>
              <a:spLocks noChangeArrowheads="1"/>
            </p:cNvSpPr>
            <p:nvPr/>
          </p:nvSpPr>
          <p:spPr bwMode="auto">
            <a:xfrm rot="11369540">
              <a:off x="79403" y="6016859"/>
              <a:ext cx="5899452" cy="3076040"/>
            </a:xfrm>
            <a:custGeom>
              <a:avLst/>
              <a:gdLst>
                <a:gd name="T0" fmla="*/ 8042 w 8085"/>
                <a:gd name="T1" fmla="*/ 119 h 4240"/>
                <a:gd name="T2" fmla="*/ 8042 w 8085"/>
                <a:gd name="T3" fmla="*/ 119 h 4240"/>
                <a:gd name="T4" fmla="*/ 7813 w 8085"/>
                <a:gd name="T5" fmla="*/ 43 h 4240"/>
                <a:gd name="T6" fmla="*/ 118 w 8085"/>
                <a:gd name="T7" fmla="*/ 3891 h 4240"/>
                <a:gd name="T8" fmla="*/ 118 w 8085"/>
                <a:gd name="T9" fmla="*/ 3891 h 4240"/>
                <a:gd name="T10" fmla="*/ 42 w 8085"/>
                <a:gd name="T11" fmla="*/ 4121 h 4240"/>
                <a:gd name="T12" fmla="*/ 42 w 8085"/>
                <a:gd name="T13" fmla="*/ 4121 h 4240"/>
                <a:gd name="T14" fmla="*/ 271 w 8085"/>
                <a:gd name="T15" fmla="*/ 4197 h 4240"/>
                <a:gd name="T16" fmla="*/ 7966 w 8085"/>
                <a:gd name="T17" fmla="*/ 348 h 4240"/>
                <a:gd name="T18" fmla="*/ 7966 w 8085"/>
                <a:gd name="T19" fmla="*/ 348 h 4240"/>
                <a:gd name="T20" fmla="*/ 8042 w 8085"/>
                <a:gd name="T21" fmla="*/ 119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5" h="4240">
                  <a:moveTo>
                    <a:pt x="8042" y="119"/>
                  </a:moveTo>
                  <a:lnTo>
                    <a:pt x="8042" y="119"/>
                  </a:lnTo>
                  <a:cubicBezTo>
                    <a:pt x="7999" y="35"/>
                    <a:pt x="7897" y="0"/>
                    <a:pt x="7813" y="43"/>
                  </a:cubicBezTo>
                  <a:lnTo>
                    <a:pt x="118" y="3891"/>
                  </a:lnTo>
                  <a:lnTo>
                    <a:pt x="118" y="3891"/>
                  </a:lnTo>
                  <a:cubicBezTo>
                    <a:pt x="34" y="3933"/>
                    <a:pt x="0" y="4036"/>
                    <a:pt x="42" y="4121"/>
                  </a:cubicBezTo>
                  <a:lnTo>
                    <a:pt x="42" y="4121"/>
                  </a:lnTo>
                  <a:cubicBezTo>
                    <a:pt x="84" y="4204"/>
                    <a:pt x="187" y="4239"/>
                    <a:pt x="271" y="4197"/>
                  </a:cubicBezTo>
                  <a:lnTo>
                    <a:pt x="7966" y="348"/>
                  </a:lnTo>
                  <a:lnTo>
                    <a:pt x="7966" y="348"/>
                  </a:lnTo>
                  <a:cubicBezTo>
                    <a:pt x="8050" y="306"/>
                    <a:pt x="8084" y="204"/>
                    <a:pt x="8042" y="119"/>
                  </a:cubicBezTo>
                </a:path>
              </a:pathLst>
            </a:custGeom>
            <a:solidFill>
              <a:schemeClr val="accent3"/>
            </a:solidFill>
            <a:ln>
              <a:noFill/>
            </a:ln>
            <a:effectLst/>
          </p:spPr>
          <p:txBody>
            <a:bodyPr wrap="none" anchor="ctr"/>
            <a:lstStyle/>
            <a:p>
              <a:endParaRPr lang="es-ES_tradnl"/>
            </a:p>
          </p:txBody>
        </p:sp>
        <p:sp>
          <p:nvSpPr>
            <p:cNvPr id="21" name="Freeform 45">
              <a:extLst>
                <a:ext uri="{FF2B5EF4-FFF2-40B4-BE49-F238E27FC236}">
                  <a16:creationId xmlns:a16="http://schemas.microsoft.com/office/drawing/2014/main" id="{D22EE56E-9C78-4AB9-9A61-233998285137}"/>
                </a:ext>
              </a:extLst>
            </p:cNvPr>
            <p:cNvSpPr>
              <a:spLocks noChangeArrowheads="1"/>
            </p:cNvSpPr>
            <p:nvPr/>
          </p:nvSpPr>
          <p:spPr bwMode="auto">
            <a:xfrm rot="11369540">
              <a:off x="-1874015" y="833201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3"/>
            </a:solidFill>
            <a:ln>
              <a:noFill/>
            </a:ln>
            <a:effectLst/>
          </p:spPr>
          <p:txBody>
            <a:bodyPr wrap="none" anchor="ctr"/>
            <a:lstStyle/>
            <a:p>
              <a:endParaRPr lang="es-ES_tradnl"/>
            </a:p>
          </p:txBody>
        </p:sp>
        <p:sp>
          <p:nvSpPr>
            <p:cNvPr id="22" name="Freeform 46">
              <a:extLst>
                <a:ext uri="{FF2B5EF4-FFF2-40B4-BE49-F238E27FC236}">
                  <a16:creationId xmlns:a16="http://schemas.microsoft.com/office/drawing/2014/main" id="{A4751DF4-CC6C-4DD0-82D5-0EB60E43838F}"/>
                </a:ext>
              </a:extLst>
            </p:cNvPr>
            <p:cNvSpPr>
              <a:spLocks noChangeArrowheads="1"/>
            </p:cNvSpPr>
            <p:nvPr/>
          </p:nvSpPr>
          <p:spPr bwMode="auto">
            <a:xfrm rot="11369540">
              <a:off x="-736290" y="6695649"/>
              <a:ext cx="5902672" cy="3072844"/>
            </a:xfrm>
            <a:custGeom>
              <a:avLst/>
              <a:gdLst>
                <a:gd name="T0" fmla="*/ 42 w 8086"/>
                <a:gd name="T1" fmla="*/ 4119 h 4239"/>
                <a:gd name="T2" fmla="*/ 42 w 8086"/>
                <a:gd name="T3" fmla="*/ 4119 h 4239"/>
                <a:gd name="T4" fmla="*/ 271 w 8086"/>
                <a:gd name="T5" fmla="*/ 4196 h 4239"/>
                <a:gd name="T6" fmla="*/ 7966 w 8086"/>
                <a:gd name="T7" fmla="*/ 348 h 4239"/>
                <a:gd name="T8" fmla="*/ 7966 w 8086"/>
                <a:gd name="T9" fmla="*/ 348 h 4239"/>
                <a:gd name="T10" fmla="*/ 8042 w 8086"/>
                <a:gd name="T11" fmla="*/ 119 h 4239"/>
                <a:gd name="T12" fmla="*/ 8042 w 8086"/>
                <a:gd name="T13" fmla="*/ 119 h 4239"/>
                <a:gd name="T14" fmla="*/ 7813 w 8086"/>
                <a:gd name="T15" fmla="*/ 42 h 4239"/>
                <a:gd name="T16" fmla="*/ 119 w 8086"/>
                <a:gd name="T17" fmla="*/ 3891 h 4239"/>
                <a:gd name="T18" fmla="*/ 119 w 8086"/>
                <a:gd name="T19" fmla="*/ 3891 h 4239"/>
                <a:gd name="T20" fmla="*/ 42 w 8086"/>
                <a:gd name="T21" fmla="*/ 4119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39">
                  <a:moveTo>
                    <a:pt x="42" y="4119"/>
                  </a:moveTo>
                  <a:lnTo>
                    <a:pt x="42" y="4119"/>
                  </a:lnTo>
                  <a:cubicBezTo>
                    <a:pt x="85" y="4204"/>
                    <a:pt x="187" y="4238"/>
                    <a:pt x="271" y="4196"/>
                  </a:cubicBezTo>
                  <a:lnTo>
                    <a:pt x="7966" y="348"/>
                  </a:lnTo>
                  <a:lnTo>
                    <a:pt x="7966" y="348"/>
                  </a:lnTo>
                  <a:cubicBezTo>
                    <a:pt x="8050" y="305"/>
                    <a:pt x="8085" y="203"/>
                    <a:pt x="8042" y="119"/>
                  </a:cubicBezTo>
                  <a:lnTo>
                    <a:pt x="8042" y="119"/>
                  </a:lnTo>
                  <a:cubicBezTo>
                    <a:pt x="8000" y="34"/>
                    <a:pt x="7898" y="0"/>
                    <a:pt x="7813" y="42"/>
                  </a:cubicBezTo>
                  <a:lnTo>
                    <a:pt x="119" y="3891"/>
                  </a:lnTo>
                  <a:lnTo>
                    <a:pt x="119" y="3891"/>
                  </a:lnTo>
                  <a:cubicBezTo>
                    <a:pt x="34" y="3933"/>
                    <a:pt x="0" y="4035"/>
                    <a:pt x="42" y="4119"/>
                  </a:cubicBezTo>
                </a:path>
              </a:pathLst>
            </a:custGeom>
            <a:solidFill>
              <a:schemeClr val="accent5"/>
            </a:solidFill>
            <a:ln>
              <a:noFill/>
            </a:ln>
            <a:effectLst/>
          </p:spPr>
          <p:txBody>
            <a:bodyPr wrap="none" anchor="ctr"/>
            <a:lstStyle/>
            <a:p>
              <a:endParaRPr lang="es-ES_tradnl"/>
            </a:p>
          </p:txBody>
        </p:sp>
        <p:sp>
          <p:nvSpPr>
            <p:cNvPr id="23" name="Freeform 47">
              <a:extLst>
                <a:ext uri="{FF2B5EF4-FFF2-40B4-BE49-F238E27FC236}">
                  <a16:creationId xmlns:a16="http://schemas.microsoft.com/office/drawing/2014/main" id="{17995381-7B41-465A-8714-32727AB8EE2F}"/>
                </a:ext>
              </a:extLst>
            </p:cNvPr>
            <p:cNvSpPr>
              <a:spLocks noChangeArrowheads="1"/>
            </p:cNvSpPr>
            <p:nvPr/>
          </p:nvSpPr>
          <p:spPr bwMode="auto">
            <a:xfrm rot="11369540">
              <a:off x="5450840" y="6868223"/>
              <a:ext cx="753122" cy="518002"/>
            </a:xfrm>
            <a:custGeom>
              <a:avLst/>
              <a:gdLst>
                <a:gd name="T0" fmla="*/ 42 w 1033"/>
                <a:gd name="T1" fmla="*/ 593 h 713"/>
                <a:gd name="T2" fmla="*/ 42 w 1033"/>
                <a:gd name="T3" fmla="*/ 593 h 713"/>
                <a:gd name="T4" fmla="*/ 272 w 1033"/>
                <a:gd name="T5" fmla="*/ 669 h 713"/>
                <a:gd name="T6" fmla="*/ 913 w 1033"/>
                <a:gd name="T7" fmla="*/ 349 h 713"/>
                <a:gd name="T8" fmla="*/ 913 w 1033"/>
                <a:gd name="T9" fmla="*/ 349 h 713"/>
                <a:gd name="T10" fmla="*/ 989 w 1033"/>
                <a:gd name="T11" fmla="*/ 120 h 713"/>
                <a:gd name="T12" fmla="*/ 989 w 1033"/>
                <a:gd name="T13" fmla="*/ 120 h 713"/>
                <a:gd name="T14" fmla="*/ 760 w 1033"/>
                <a:gd name="T15" fmla="*/ 43 h 713"/>
                <a:gd name="T16" fmla="*/ 119 w 1033"/>
                <a:gd name="T17" fmla="*/ 363 h 713"/>
                <a:gd name="T18" fmla="*/ 119 w 1033"/>
                <a:gd name="T19" fmla="*/ 363 h 713"/>
                <a:gd name="T20" fmla="*/ 42 w 1033"/>
                <a:gd name="T21" fmla="*/ 59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3" h="713">
                  <a:moveTo>
                    <a:pt x="42" y="593"/>
                  </a:moveTo>
                  <a:lnTo>
                    <a:pt x="42" y="593"/>
                  </a:lnTo>
                  <a:cubicBezTo>
                    <a:pt x="84" y="678"/>
                    <a:pt x="187" y="712"/>
                    <a:pt x="272" y="669"/>
                  </a:cubicBezTo>
                  <a:lnTo>
                    <a:pt x="913" y="349"/>
                  </a:lnTo>
                  <a:lnTo>
                    <a:pt x="913" y="349"/>
                  </a:lnTo>
                  <a:cubicBezTo>
                    <a:pt x="997" y="306"/>
                    <a:pt x="1032" y="204"/>
                    <a:pt x="989" y="120"/>
                  </a:cubicBezTo>
                  <a:lnTo>
                    <a:pt x="989" y="120"/>
                  </a:lnTo>
                  <a:cubicBezTo>
                    <a:pt x="947" y="35"/>
                    <a:pt x="844" y="0"/>
                    <a:pt x="760" y="43"/>
                  </a:cubicBezTo>
                  <a:lnTo>
                    <a:pt x="119" y="363"/>
                  </a:lnTo>
                  <a:lnTo>
                    <a:pt x="119" y="363"/>
                  </a:lnTo>
                  <a:cubicBezTo>
                    <a:pt x="34" y="406"/>
                    <a:pt x="0" y="508"/>
                    <a:pt x="42" y="593"/>
                  </a:cubicBezTo>
                </a:path>
              </a:pathLst>
            </a:custGeom>
            <a:solidFill>
              <a:schemeClr val="accent5"/>
            </a:solidFill>
            <a:ln>
              <a:noFill/>
            </a:ln>
            <a:effectLst/>
          </p:spPr>
          <p:txBody>
            <a:bodyPr wrap="none" anchor="ctr"/>
            <a:lstStyle/>
            <a:p>
              <a:endParaRPr lang="es-ES_tradnl"/>
            </a:p>
          </p:txBody>
        </p:sp>
        <p:sp>
          <p:nvSpPr>
            <p:cNvPr id="24" name="Freeform 48">
              <a:extLst>
                <a:ext uri="{FF2B5EF4-FFF2-40B4-BE49-F238E27FC236}">
                  <a16:creationId xmlns:a16="http://schemas.microsoft.com/office/drawing/2014/main" id="{C1755F02-1D25-40FC-BB5D-7532ED391C23}"/>
                </a:ext>
              </a:extLst>
            </p:cNvPr>
            <p:cNvSpPr>
              <a:spLocks noChangeArrowheads="1"/>
            </p:cNvSpPr>
            <p:nvPr/>
          </p:nvSpPr>
          <p:spPr bwMode="auto">
            <a:xfrm rot="11369540">
              <a:off x="-1269817" y="9108201"/>
              <a:ext cx="286442" cy="284581"/>
            </a:xfrm>
            <a:custGeom>
              <a:avLst/>
              <a:gdLst>
                <a:gd name="T0" fmla="*/ 42 w 391"/>
                <a:gd name="T1" fmla="*/ 272 h 392"/>
                <a:gd name="T2" fmla="*/ 42 w 391"/>
                <a:gd name="T3" fmla="*/ 272 h 392"/>
                <a:gd name="T4" fmla="*/ 272 w 391"/>
                <a:gd name="T5" fmla="*/ 349 h 392"/>
                <a:gd name="T6" fmla="*/ 272 w 391"/>
                <a:gd name="T7" fmla="*/ 349 h 392"/>
                <a:gd name="T8" fmla="*/ 348 w 391"/>
                <a:gd name="T9" fmla="*/ 119 h 392"/>
                <a:gd name="T10" fmla="*/ 348 w 391"/>
                <a:gd name="T11" fmla="*/ 119 h 392"/>
                <a:gd name="T12" fmla="*/ 118 w 391"/>
                <a:gd name="T13" fmla="*/ 43 h 392"/>
                <a:gd name="T14" fmla="*/ 118 w 391"/>
                <a:gd name="T15" fmla="*/ 43 h 392"/>
                <a:gd name="T16" fmla="*/ 42 w 391"/>
                <a:gd name="T17" fmla="*/ 27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392">
                  <a:moveTo>
                    <a:pt x="42" y="272"/>
                  </a:moveTo>
                  <a:lnTo>
                    <a:pt x="42" y="272"/>
                  </a:lnTo>
                  <a:cubicBezTo>
                    <a:pt x="84" y="357"/>
                    <a:pt x="187" y="391"/>
                    <a:pt x="272" y="349"/>
                  </a:cubicBezTo>
                  <a:lnTo>
                    <a:pt x="272" y="349"/>
                  </a:lnTo>
                  <a:cubicBezTo>
                    <a:pt x="356" y="306"/>
                    <a:pt x="390" y="203"/>
                    <a:pt x="348" y="119"/>
                  </a:cubicBezTo>
                  <a:lnTo>
                    <a:pt x="348" y="119"/>
                  </a:lnTo>
                  <a:cubicBezTo>
                    <a:pt x="306" y="35"/>
                    <a:pt x="203" y="0"/>
                    <a:pt x="118" y="43"/>
                  </a:cubicBezTo>
                  <a:lnTo>
                    <a:pt x="118" y="43"/>
                  </a:lnTo>
                  <a:cubicBezTo>
                    <a:pt x="34" y="85"/>
                    <a:pt x="0" y="188"/>
                    <a:pt x="42" y="272"/>
                  </a:cubicBezTo>
                </a:path>
              </a:pathLst>
            </a:custGeom>
            <a:solidFill>
              <a:schemeClr val="accent5"/>
            </a:solidFill>
            <a:ln>
              <a:noFill/>
            </a:ln>
            <a:effectLst/>
          </p:spPr>
          <p:txBody>
            <a:bodyPr wrap="none" anchor="ctr"/>
            <a:lstStyle/>
            <a:p>
              <a:endParaRPr lang="es-ES_tradnl"/>
            </a:p>
          </p:txBody>
        </p:sp>
        <p:sp>
          <p:nvSpPr>
            <p:cNvPr id="25" name="Freeform 49">
              <a:extLst>
                <a:ext uri="{FF2B5EF4-FFF2-40B4-BE49-F238E27FC236}">
                  <a16:creationId xmlns:a16="http://schemas.microsoft.com/office/drawing/2014/main" id="{AB3F257B-B424-4AA8-B09F-715E9BFB8D35}"/>
                </a:ext>
              </a:extLst>
            </p:cNvPr>
            <p:cNvSpPr>
              <a:spLocks noChangeArrowheads="1"/>
            </p:cNvSpPr>
            <p:nvPr/>
          </p:nvSpPr>
          <p:spPr bwMode="auto">
            <a:xfrm rot="11369540">
              <a:off x="-517326" y="5651286"/>
              <a:ext cx="5139894" cy="2695531"/>
            </a:xfrm>
            <a:custGeom>
              <a:avLst/>
              <a:gdLst>
                <a:gd name="T0" fmla="*/ 42 w 7042"/>
                <a:gd name="T1" fmla="*/ 3597 h 3717"/>
                <a:gd name="T2" fmla="*/ 42 w 7042"/>
                <a:gd name="T3" fmla="*/ 3597 h 3717"/>
                <a:gd name="T4" fmla="*/ 272 w 7042"/>
                <a:gd name="T5" fmla="*/ 3674 h 3717"/>
                <a:gd name="T6" fmla="*/ 6922 w 7042"/>
                <a:gd name="T7" fmla="*/ 348 h 3717"/>
                <a:gd name="T8" fmla="*/ 6922 w 7042"/>
                <a:gd name="T9" fmla="*/ 348 h 3717"/>
                <a:gd name="T10" fmla="*/ 6998 w 7042"/>
                <a:gd name="T11" fmla="*/ 118 h 3717"/>
                <a:gd name="T12" fmla="*/ 6998 w 7042"/>
                <a:gd name="T13" fmla="*/ 118 h 3717"/>
                <a:gd name="T14" fmla="*/ 6770 w 7042"/>
                <a:gd name="T15" fmla="*/ 42 h 3717"/>
                <a:gd name="T16" fmla="*/ 119 w 7042"/>
                <a:gd name="T17" fmla="*/ 3368 h 3717"/>
                <a:gd name="T18" fmla="*/ 119 w 7042"/>
                <a:gd name="T19" fmla="*/ 3368 h 3717"/>
                <a:gd name="T20" fmla="*/ 42 w 7042"/>
                <a:gd name="T21" fmla="*/ 3597 h 3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7">
                  <a:moveTo>
                    <a:pt x="42" y="3597"/>
                  </a:moveTo>
                  <a:lnTo>
                    <a:pt x="42" y="3597"/>
                  </a:lnTo>
                  <a:cubicBezTo>
                    <a:pt x="84" y="3682"/>
                    <a:pt x="187" y="3716"/>
                    <a:pt x="272" y="3674"/>
                  </a:cubicBezTo>
                  <a:lnTo>
                    <a:pt x="6922" y="348"/>
                  </a:lnTo>
                  <a:lnTo>
                    <a:pt x="6922" y="348"/>
                  </a:lnTo>
                  <a:cubicBezTo>
                    <a:pt x="7007" y="305"/>
                    <a:pt x="7041" y="203"/>
                    <a:pt x="6998" y="118"/>
                  </a:cubicBezTo>
                  <a:lnTo>
                    <a:pt x="6998" y="118"/>
                  </a:lnTo>
                  <a:cubicBezTo>
                    <a:pt x="6957" y="33"/>
                    <a:pt x="6854" y="0"/>
                    <a:pt x="6770" y="42"/>
                  </a:cubicBezTo>
                  <a:lnTo>
                    <a:pt x="119" y="3368"/>
                  </a:lnTo>
                  <a:lnTo>
                    <a:pt x="119" y="3368"/>
                  </a:lnTo>
                  <a:cubicBezTo>
                    <a:pt x="34" y="3410"/>
                    <a:pt x="0" y="3513"/>
                    <a:pt x="42" y="3597"/>
                  </a:cubicBezTo>
                </a:path>
              </a:pathLst>
            </a:custGeom>
            <a:solidFill>
              <a:schemeClr val="accent4"/>
            </a:solidFill>
            <a:ln>
              <a:noFill/>
            </a:ln>
            <a:effectLst/>
          </p:spPr>
          <p:txBody>
            <a:bodyPr wrap="none" anchor="ctr"/>
            <a:lstStyle/>
            <a:p>
              <a:endParaRPr lang="es-ES_tradnl"/>
            </a:p>
          </p:txBody>
        </p:sp>
        <p:sp>
          <p:nvSpPr>
            <p:cNvPr id="26" name="Freeform 50">
              <a:extLst>
                <a:ext uri="{FF2B5EF4-FFF2-40B4-BE49-F238E27FC236}">
                  <a16:creationId xmlns:a16="http://schemas.microsoft.com/office/drawing/2014/main" id="{02B075C4-0E80-4C75-A533-293820C2DECC}"/>
                </a:ext>
              </a:extLst>
            </p:cNvPr>
            <p:cNvSpPr>
              <a:spLocks noChangeArrowheads="1"/>
            </p:cNvSpPr>
            <p:nvPr/>
          </p:nvSpPr>
          <p:spPr bwMode="auto">
            <a:xfrm rot="11369540">
              <a:off x="4878885" y="5818248"/>
              <a:ext cx="617946" cy="450853"/>
            </a:xfrm>
            <a:custGeom>
              <a:avLst/>
              <a:gdLst>
                <a:gd name="T0" fmla="*/ 42 w 848"/>
                <a:gd name="T1" fmla="*/ 501 h 620"/>
                <a:gd name="T2" fmla="*/ 42 w 848"/>
                <a:gd name="T3" fmla="*/ 501 h 620"/>
                <a:gd name="T4" fmla="*/ 271 w 848"/>
                <a:gd name="T5" fmla="*/ 577 h 620"/>
                <a:gd name="T6" fmla="*/ 728 w 848"/>
                <a:gd name="T7" fmla="*/ 348 h 620"/>
                <a:gd name="T8" fmla="*/ 728 w 848"/>
                <a:gd name="T9" fmla="*/ 348 h 620"/>
                <a:gd name="T10" fmla="*/ 805 w 848"/>
                <a:gd name="T11" fmla="*/ 119 h 620"/>
                <a:gd name="T12" fmla="*/ 805 w 848"/>
                <a:gd name="T13" fmla="*/ 119 h 620"/>
                <a:gd name="T14" fmla="*/ 576 w 848"/>
                <a:gd name="T15" fmla="*/ 43 h 620"/>
                <a:gd name="T16" fmla="*/ 119 w 848"/>
                <a:gd name="T17" fmla="*/ 272 h 620"/>
                <a:gd name="T18" fmla="*/ 119 w 848"/>
                <a:gd name="T19" fmla="*/ 272 h 620"/>
                <a:gd name="T20" fmla="*/ 42 w 848"/>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8" h="620">
                  <a:moveTo>
                    <a:pt x="42" y="501"/>
                  </a:moveTo>
                  <a:lnTo>
                    <a:pt x="42" y="501"/>
                  </a:lnTo>
                  <a:cubicBezTo>
                    <a:pt x="84" y="585"/>
                    <a:pt x="186" y="619"/>
                    <a:pt x="271" y="577"/>
                  </a:cubicBezTo>
                  <a:lnTo>
                    <a:pt x="728" y="348"/>
                  </a:lnTo>
                  <a:lnTo>
                    <a:pt x="728" y="348"/>
                  </a:lnTo>
                  <a:cubicBezTo>
                    <a:pt x="813" y="306"/>
                    <a:pt x="847" y="204"/>
                    <a:pt x="805" y="119"/>
                  </a:cubicBezTo>
                  <a:lnTo>
                    <a:pt x="805" y="119"/>
                  </a:lnTo>
                  <a:cubicBezTo>
                    <a:pt x="762" y="34"/>
                    <a:pt x="660" y="0"/>
                    <a:pt x="576" y="43"/>
                  </a:cubicBezTo>
                  <a:lnTo>
                    <a:pt x="119" y="272"/>
                  </a:lnTo>
                  <a:lnTo>
                    <a:pt x="119" y="272"/>
                  </a:lnTo>
                  <a:cubicBezTo>
                    <a:pt x="34" y="313"/>
                    <a:pt x="0" y="416"/>
                    <a:pt x="42" y="501"/>
                  </a:cubicBezTo>
                </a:path>
              </a:pathLst>
            </a:custGeom>
            <a:solidFill>
              <a:schemeClr val="accent4"/>
            </a:solidFill>
            <a:ln>
              <a:noFill/>
            </a:ln>
            <a:effectLst/>
          </p:spPr>
          <p:txBody>
            <a:bodyPr wrap="none" anchor="ctr"/>
            <a:lstStyle/>
            <a:p>
              <a:endParaRPr lang="es-ES_tradnl"/>
            </a:p>
          </p:txBody>
        </p:sp>
        <p:sp>
          <p:nvSpPr>
            <p:cNvPr id="27" name="Freeform 51">
              <a:extLst>
                <a:ext uri="{FF2B5EF4-FFF2-40B4-BE49-F238E27FC236}">
                  <a16:creationId xmlns:a16="http://schemas.microsoft.com/office/drawing/2014/main" id="{FC5F528F-6664-41A1-B8F3-6CC8EEF28D0B}"/>
                </a:ext>
              </a:extLst>
            </p:cNvPr>
            <p:cNvSpPr>
              <a:spLocks noChangeArrowheads="1"/>
            </p:cNvSpPr>
            <p:nvPr/>
          </p:nvSpPr>
          <p:spPr bwMode="auto">
            <a:xfrm rot="11369540">
              <a:off x="6324691" y="6684569"/>
              <a:ext cx="553576" cy="415681"/>
            </a:xfrm>
            <a:custGeom>
              <a:avLst/>
              <a:gdLst>
                <a:gd name="T0" fmla="*/ 42 w 757"/>
                <a:gd name="T1" fmla="*/ 455 h 575"/>
                <a:gd name="T2" fmla="*/ 42 w 757"/>
                <a:gd name="T3" fmla="*/ 455 h 575"/>
                <a:gd name="T4" fmla="*/ 272 w 757"/>
                <a:gd name="T5" fmla="*/ 531 h 575"/>
                <a:gd name="T6" fmla="*/ 637 w 757"/>
                <a:gd name="T7" fmla="*/ 349 h 575"/>
                <a:gd name="T8" fmla="*/ 637 w 757"/>
                <a:gd name="T9" fmla="*/ 349 h 575"/>
                <a:gd name="T10" fmla="*/ 714 w 757"/>
                <a:gd name="T11" fmla="*/ 119 h 575"/>
                <a:gd name="T12" fmla="*/ 714 w 757"/>
                <a:gd name="T13" fmla="*/ 119 h 575"/>
                <a:gd name="T14" fmla="*/ 485 w 757"/>
                <a:gd name="T15" fmla="*/ 43 h 575"/>
                <a:gd name="T16" fmla="*/ 118 w 757"/>
                <a:gd name="T17" fmla="*/ 226 h 575"/>
                <a:gd name="T18" fmla="*/ 118 w 757"/>
                <a:gd name="T19" fmla="*/ 226 h 575"/>
                <a:gd name="T20" fmla="*/ 42 w 757"/>
                <a:gd name="T21" fmla="*/ 455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575">
                  <a:moveTo>
                    <a:pt x="42" y="455"/>
                  </a:moveTo>
                  <a:lnTo>
                    <a:pt x="42" y="455"/>
                  </a:lnTo>
                  <a:cubicBezTo>
                    <a:pt x="84" y="540"/>
                    <a:pt x="187" y="574"/>
                    <a:pt x="272" y="531"/>
                  </a:cubicBezTo>
                  <a:lnTo>
                    <a:pt x="637" y="349"/>
                  </a:lnTo>
                  <a:lnTo>
                    <a:pt x="637" y="349"/>
                  </a:lnTo>
                  <a:cubicBezTo>
                    <a:pt x="722" y="306"/>
                    <a:pt x="756" y="204"/>
                    <a:pt x="714" y="119"/>
                  </a:cubicBezTo>
                  <a:lnTo>
                    <a:pt x="714" y="119"/>
                  </a:lnTo>
                  <a:cubicBezTo>
                    <a:pt x="671" y="35"/>
                    <a:pt x="569" y="0"/>
                    <a:pt x="485" y="43"/>
                  </a:cubicBezTo>
                  <a:lnTo>
                    <a:pt x="118" y="226"/>
                  </a:lnTo>
                  <a:lnTo>
                    <a:pt x="118" y="226"/>
                  </a:lnTo>
                  <a:cubicBezTo>
                    <a:pt x="34" y="268"/>
                    <a:pt x="0" y="370"/>
                    <a:pt x="42" y="455"/>
                  </a:cubicBezTo>
                </a:path>
              </a:pathLst>
            </a:custGeom>
            <a:solidFill>
              <a:schemeClr val="accent5"/>
            </a:solidFill>
            <a:ln>
              <a:noFill/>
            </a:ln>
            <a:effectLst/>
          </p:spPr>
          <p:txBody>
            <a:bodyPr wrap="none" anchor="ctr"/>
            <a:lstStyle/>
            <a:p>
              <a:endParaRPr lang="es-ES_tradnl"/>
            </a:p>
          </p:txBody>
        </p:sp>
        <p:sp>
          <p:nvSpPr>
            <p:cNvPr id="28" name="Freeform 52">
              <a:extLst>
                <a:ext uri="{FF2B5EF4-FFF2-40B4-BE49-F238E27FC236}">
                  <a16:creationId xmlns:a16="http://schemas.microsoft.com/office/drawing/2014/main" id="{C042F8B4-E257-42E7-BE82-9811BD835078}"/>
                </a:ext>
              </a:extLst>
            </p:cNvPr>
            <p:cNvSpPr>
              <a:spLocks noChangeArrowheads="1"/>
            </p:cNvSpPr>
            <p:nvPr/>
          </p:nvSpPr>
          <p:spPr bwMode="auto">
            <a:xfrm rot="11369540">
              <a:off x="-637625" y="5261733"/>
              <a:ext cx="5139895" cy="2695531"/>
            </a:xfrm>
            <a:custGeom>
              <a:avLst/>
              <a:gdLst>
                <a:gd name="T0" fmla="*/ 41 w 7042"/>
                <a:gd name="T1" fmla="*/ 3598 h 3718"/>
                <a:gd name="T2" fmla="*/ 41 w 7042"/>
                <a:gd name="T3" fmla="*/ 3598 h 3718"/>
                <a:gd name="T4" fmla="*/ 271 w 7042"/>
                <a:gd name="T5" fmla="*/ 3674 h 3718"/>
                <a:gd name="T6" fmla="*/ 6922 w 7042"/>
                <a:gd name="T7" fmla="*/ 349 h 3718"/>
                <a:gd name="T8" fmla="*/ 6922 w 7042"/>
                <a:gd name="T9" fmla="*/ 349 h 3718"/>
                <a:gd name="T10" fmla="*/ 6998 w 7042"/>
                <a:gd name="T11" fmla="*/ 119 h 3718"/>
                <a:gd name="T12" fmla="*/ 6998 w 7042"/>
                <a:gd name="T13" fmla="*/ 119 h 3718"/>
                <a:gd name="T14" fmla="*/ 6769 w 7042"/>
                <a:gd name="T15" fmla="*/ 43 h 3718"/>
                <a:gd name="T16" fmla="*/ 118 w 7042"/>
                <a:gd name="T17" fmla="*/ 3369 h 3718"/>
                <a:gd name="T18" fmla="*/ 118 w 7042"/>
                <a:gd name="T19" fmla="*/ 3369 h 3718"/>
                <a:gd name="T20" fmla="*/ 41 w 7042"/>
                <a:gd name="T21" fmla="*/ 3598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42" h="3718">
                  <a:moveTo>
                    <a:pt x="41" y="3598"/>
                  </a:moveTo>
                  <a:lnTo>
                    <a:pt x="41" y="3598"/>
                  </a:lnTo>
                  <a:cubicBezTo>
                    <a:pt x="83" y="3683"/>
                    <a:pt x="186" y="3717"/>
                    <a:pt x="271" y="3674"/>
                  </a:cubicBezTo>
                  <a:lnTo>
                    <a:pt x="6922" y="349"/>
                  </a:lnTo>
                  <a:lnTo>
                    <a:pt x="6922" y="349"/>
                  </a:lnTo>
                  <a:cubicBezTo>
                    <a:pt x="7006" y="306"/>
                    <a:pt x="7041" y="204"/>
                    <a:pt x="6998" y="119"/>
                  </a:cubicBezTo>
                  <a:lnTo>
                    <a:pt x="6998" y="119"/>
                  </a:lnTo>
                  <a:cubicBezTo>
                    <a:pt x="6956" y="35"/>
                    <a:pt x="6854" y="0"/>
                    <a:pt x="6769" y="43"/>
                  </a:cubicBezTo>
                  <a:lnTo>
                    <a:pt x="118" y="3369"/>
                  </a:lnTo>
                  <a:lnTo>
                    <a:pt x="118" y="3369"/>
                  </a:lnTo>
                  <a:cubicBezTo>
                    <a:pt x="34" y="3411"/>
                    <a:pt x="0" y="3514"/>
                    <a:pt x="41" y="3598"/>
                  </a:cubicBezTo>
                </a:path>
              </a:pathLst>
            </a:custGeom>
            <a:solidFill>
              <a:schemeClr val="accent6"/>
            </a:solidFill>
            <a:ln>
              <a:noFill/>
            </a:ln>
            <a:effectLst/>
          </p:spPr>
          <p:txBody>
            <a:bodyPr wrap="none" anchor="ctr"/>
            <a:lstStyle/>
            <a:p>
              <a:endParaRPr lang="es-ES_tradnl"/>
            </a:p>
          </p:txBody>
        </p:sp>
        <p:sp>
          <p:nvSpPr>
            <p:cNvPr id="29" name="Freeform 53">
              <a:extLst>
                <a:ext uri="{FF2B5EF4-FFF2-40B4-BE49-F238E27FC236}">
                  <a16:creationId xmlns:a16="http://schemas.microsoft.com/office/drawing/2014/main" id="{2A8AFBBE-DD00-4724-B444-9D85635826AC}"/>
                </a:ext>
              </a:extLst>
            </p:cNvPr>
            <p:cNvSpPr>
              <a:spLocks noChangeArrowheads="1"/>
            </p:cNvSpPr>
            <p:nvPr/>
          </p:nvSpPr>
          <p:spPr bwMode="auto">
            <a:xfrm rot="11369540">
              <a:off x="-1740319" y="6146629"/>
              <a:ext cx="5902672" cy="3076040"/>
            </a:xfrm>
            <a:custGeom>
              <a:avLst/>
              <a:gdLst>
                <a:gd name="T0" fmla="*/ 42 w 8086"/>
                <a:gd name="T1" fmla="*/ 4120 h 4240"/>
                <a:gd name="T2" fmla="*/ 42 w 8086"/>
                <a:gd name="T3" fmla="*/ 4120 h 4240"/>
                <a:gd name="T4" fmla="*/ 272 w 8086"/>
                <a:gd name="T5" fmla="*/ 4197 h 4240"/>
                <a:gd name="T6" fmla="*/ 7967 w 8086"/>
                <a:gd name="T7" fmla="*/ 349 h 4240"/>
                <a:gd name="T8" fmla="*/ 7967 w 8086"/>
                <a:gd name="T9" fmla="*/ 349 h 4240"/>
                <a:gd name="T10" fmla="*/ 8043 w 8086"/>
                <a:gd name="T11" fmla="*/ 119 h 4240"/>
                <a:gd name="T12" fmla="*/ 8043 w 8086"/>
                <a:gd name="T13" fmla="*/ 119 h 4240"/>
                <a:gd name="T14" fmla="*/ 7814 w 8086"/>
                <a:gd name="T15" fmla="*/ 43 h 4240"/>
                <a:gd name="T16" fmla="*/ 118 w 8086"/>
                <a:gd name="T17" fmla="*/ 3891 h 4240"/>
                <a:gd name="T18" fmla="*/ 118 w 8086"/>
                <a:gd name="T19" fmla="*/ 3891 h 4240"/>
                <a:gd name="T20" fmla="*/ 42 w 8086"/>
                <a:gd name="T21" fmla="*/ 4120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86" h="4240">
                  <a:moveTo>
                    <a:pt x="42" y="4120"/>
                  </a:moveTo>
                  <a:lnTo>
                    <a:pt x="42" y="4120"/>
                  </a:lnTo>
                  <a:cubicBezTo>
                    <a:pt x="84" y="4205"/>
                    <a:pt x="187" y="4239"/>
                    <a:pt x="272" y="4197"/>
                  </a:cubicBezTo>
                  <a:lnTo>
                    <a:pt x="7967" y="349"/>
                  </a:lnTo>
                  <a:lnTo>
                    <a:pt x="7967" y="349"/>
                  </a:lnTo>
                  <a:cubicBezTo>
                    <a:pt x="8051" y="307"/>
                    <a:pt x="8085" y="204"/>
                    <a:pt x="8043" y="119"/>
                  </a:cubicBezTo>
                  <a:lnTo>
                    <a:pt x="8043" y="119"/>
                  </a:lnTo>
                  <a:cubicBezTo>
                    <a:pt x="8001" y="35"/>
                    <a:pt x="7899" y="0"/>
                    <a:pt x="7814" y="43"/>
                  </a:cubicBezTo>
                  <a:lnTo>
                    <a:pt x="118" y="3891"/>
                  </a:lnTo>
                  <a:lnTo>
                    <a:pt x="118" y="3891"/>
                  </a:lnTo>
                  <a:cubicBezTo>
                    <a:pt x="34" y="3933"/>
                    <a:pt x="0" y="4036"/>
                    <a:pt x="42" y="4120"/>
                  </a:cubicBezTo>
                </a:path>
              </a:pathLst>
            </a:custGeom>
            <a:solidFill>
              <a:schemeClr val="accent2"/>
            </a:solidFill>
            <a:ln>
              <a:noFill/>
            </a:ln>
            <a:effectLst/>
          </p:spPr>
          <p:txBody>
            <a:bodyPr wrap="none" anchor="ctr"/>
            <a:lstStyle/>
            <a:p>
              <a:endParaRPr lang="es-ES_tradnl"/>
            </a:p>
          </p:txBody>
        </p:sp>
        <p:sp>
          <p:nvSpPr>
            <p:cNvPr id="30" name="Freeform 54">
              <a:extLst>
                <a:ext uri="{FF2B5EF4-FFF2-40B4-BE49-F238E27FC236}">
                  <a16:creationId xmlns:a16="http://schemas.microsoft.com/office/drawing/2014/main" id="{D04779C4-BF90-4B8D-9838-794AAAC4D505}"/>
                </a:ext>
              </a:extLst>
            </p:cNvPr>
            <p:cNvSpPr>
              <a:spLocks noChangeArrowheads="1"/>
            </p:cNvSpPr>
            <p:nvPr/>
          </p:nvSpPr>
          <p:spPr bwMode="auto">
            <a:xfrm rot="11369540">
              <a:off x="4438694" y="6377756"/>
              <a:ext cx="621163" cy="450856"/>
            </a:xfrm>
            <a:custGeom>
              <a:avLst/>
              <a:gdLst>
                <a:gd name="T0" fmla="*/ 43 w 849"/>
                <a:gd name="T1" fmla="*/ 501 h 620"/>
                <a:gd name="T2" fmla="*/ 43 w 849"/>
                <a:gd name="T3" fmla="*/ 501 h 620"/>
                <a:gd name="T4" fmla="*/ 271 w 849"/>
                <a:gd name="T5" fmla="*/ 577 h 620"/>
                <a:gd name="T6" fmla="*/ 730 w 849"/>
                <a:gd name="T7" fmla="*/ 348 h 620"/>
                <a:gd name="T8" fmla="*/ 730 w 849"/>
                <a:gd name="T9" fmla="*/ 348 h 620"/>
                <a:gd name="T10" fmla="*/ 806 w 849"/>
                <a:gd name="T11" fmla="*/ 119 h 620"/>
                <a:gd name="T12" fmla="*/ 806 w 849"/>
                <a:gd name="T13" fmla="*/ 119 h 620"/>
                <a:gd name="T14" fmla="*/ 577 w 849"/>
                <a:gd name="T15" fmla="*/ 43 h 620"/>
                <a:gd name="T16" fmla="*/ 119 w 849"/>
                <a:gd name="T17" fmla="*/ 272 h 620"/>
                <a:gd name="T18" fmla="*/ 119 w 849"/>
                <a:gd name="T19" fmla="*/ 272 h 620"/>
                <a:gd name="T20" fmla="*/ 43 w 849"/>
                <a:gd name="T21" fmla="*/ 50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620">
                  <a:moveTo>
                    <a:pt x="43" y="501"/>
                  </a:moveTo>
                  <a:lnTo>
                    <a:pt x="43" y="501"/>
                  </a:lnTo>
                  <a:cubicBezTo>
                    <a:pt x="85" y="586"/>
                    <a:pt x="187" y="619"/>
                    <a:pt x="271" y="577"/>
                  </a:cubicBezTo>
                  <a:lnTo>
                    <a:pt x="730" y="348"/>
                  </a:lnTo>
                  <a:lnTo>
                    <a:pt x="730" y="348"/>
                  </a:lnTo>
                  <a:cubicBezTo>
                    <a:pt x="814" y="306"/>
                    <a:pt x="848" y="204"/>
                    <a:pt x="806" y="119"/>
                  </a:cubicBezTo>
                  <a:lnTo>
                    <a:pt x="806" y="119"/>
                  </a:lnTo>
                  <a:cubicBezTo>
                    <a:pt x="764" y="35"/>
                    <a:pt x="661" y="0"/>
                    <a:pt x="577" y="43"/>
                  </a:cubicBezTo>
                  <a:lnTo>
                    <a:pt x="119" y="272"/>
                  </a:lnTo>
                  <a:lnTo>
                    <a:pt x="119" y="272"/>
                  </a:lnTo>
                  <a:cubicBezTo>
                    <a:pt x="34" y="314"/>
                    <a:pt x="0" y="416"/>
                    <a:pt x="43" y="501"/>
                  </a:cubicBezTo>
                </a:path>
              </a:pathLst>
            </a:custGeom>
            <a:solidFill>
              <a:schemeClr val="accent2"/>
            </a:solidFill>
            <a:ln>
              <a:noFill/>
            </a:ln>
            <a:effectLst/>
          </p:spPr>
          <p:txBody>
            <a:bodyPr wrap="none" anchor="ctr"/>
            <a:lstStyle/>
            <a:p>
              <a:endParaRPr lang="es-ES_tradnl"/>
            </a:p>
          </p:txBody>
        </p:sp>
        <p:sp>
          <p:nvSpPr>
            <p:cNvPr id="31" name="Freeform 55">
              <a:extLst>
                <a:ext uri="{FF2B5EF4-FFF2-40B4-BE49-F238E27FC236}">
                  <a16:creationId xmlns:a16="http://schemas.microsoft.com/office/drawing/2014/main" id="{E86280D6-F5A3-4C5B-A9C4-A213E0441AF2}"/>
                </a:ext>
              </a:extLst>
            </p:cNvPr>
            <p:cNvSpPr>
              <a:spLocks noChangeArrowheads="1"/>
            </p:cNvSpPr>
            <p:nvPr/>
          </p:nvSpPr>
          <p:spPr bwMode="auto">
            <a:xfrm rot="11369540">
              <a:off x="5173424" y="6288835"/>
              <a:ext cx="283226" cy="284583"/>
            </a:xfrm>
            <a:custGeom>
              <a:avLst/>
              <a:gdLst>
                <a:gd name="T0" fmla="*/ 42 w 390"/>
                <a:gd name="T1" fmla="*/ 271 h 391"/>
                <a:gd name="T2" fmla="*/ 42 w 390"/>
                <a:gd name="T3" fmla="*/ 271 h 391"/>
                <a:gd name="T4" fmla="*/ 270 w 390"/>
                <a:gd name="T5" fmla="*/ 348 h 391"/>
                <a:gd name="T6" fmla="*/ 270 w 390"/>
                <a:gd name="T7" fmla="*/ 348 h 391"/>
                <a:gd name="T8" fmla="*/ 347 w 390"/>
                <a:gd name="T9" fmla="*/ 119 h 391"/>
                <a:gd name="T10" fmla="*/ 347 w 390"/>
                <a:gd name="T11" fmla="*/ 119 h 391"/>
                <a:gd name="T12" fmla="*/ 118 w 390"/>
                <a:gd name="T13" fmla="*/ 42 h 391"/>
                <a:gd name="T14" fmla="*/ 118 w 390"/>
                <a:gd name="T15" fmla="*/ 42 h 391"/>
                <a:gd name="T16" fmla="*/ 42 w 390"/>
                <a:gd name="T17" fmla="*/ 27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391">
                  <a:moveTo>
                    <a:pt x="42" y="271"/>
                  </a:moveTo>
                  <a:lnTo>
                    <a:pt x="42" y="271"/>
                  </a:lnTo>
                  <a:cubicBezTo>
                    <a:pt x="84" y="356"/>
                    <a:pt x="187" y="390"/>
                    <a:pt x="270" y="348"/>
                  </a:cubicBezTo>
                  <a:lnTo>
                    <a:pt x="270" y="348"/>
                  </a:lnTo>
                  <a:cubicBezTo>
                    <a:pt x="355" y="306"/>
                    <a:pt x="389" y="203"/>
                    <a:pt x="347" y="119"/>
                  </a:cubicBezTo>
                  <a:lnTo>
                    <a:pt x="347" y="119"/>
                  </a:lnTo>
                  <a:cubicBezTo>
                    <a:pt x="305" y="34"/>
                    <a:pt x="202" y="0"/>
                    <a:pt x="118" y="42"/>
                  </a:cubicBezTo>
                  <a:lnTo>
                    <a:pt x="118" y="42"/>
                  </a:lnTo>
                  <a:cubicBezTo>
                    <a:pt x="34" y="84"/>
                    <a:pt x="0" y="187"/>
                    <a:pt x="42" y="271"/>
                  </a:cubicBezTo>
                </a:path>
              </a:pathLst>
            </a:custGeom>
            <a:solidFill>
              <a:schemeClr val="accent2"/>
            </a:solidFill>
            <a:ln>
              <a:noFill/>
            </a:ln>
            <a:effectLst/>
          </p:spPr>
          <p:txBody>
            <a:bodyPr wrap="none" anchor="ctr"/>
            <a:lstStyle/>
            <a:p>
              <a:endParaRPr lang="es-ES_tradnl"/>
            </a:p>
          </p:txBody>
        </p:sp>
        <p:sp>
          <p:nvSpPr>
            <p:cNvPr id="32" name="Freeform 56">
              <a:extLst>
                <a:ext uri="{FF2B5EF4-FFF2-40B4-BE49-F238E27FC236}">
                  <a16:creationId xmlns:a16="http://schemas.microsoft.com/office/drawing/2014/main" id="{01C19F31-0B67-4F39-964C-67255DA059FC}"/>
                </a:ext>
              </a:extLst>
            </p:cNvPr>
            <p:cNvSpPr>
              <a:spLocks noChangeArrowheads="1"/>
            </p:cNvSpPr>
            <p:nvPr/>
          </p:nvSpPr>
          <p:spPr bwMode="auto">
            <a:xfrm rot="11369540">
              <a:off x="-2277819" y="8564985"/>
              <a:ext cx="286444" cy="284581"/>
            </a:xfrm>
            <a:custGeom>
              <a:avLst/>
              <a:gdLst>
                <a:gd name="T0" fmla="*/ 43 w 392"/>
                <a:gd name="T1" fmla="*/ 272 h 391"/>
                <a:gd name="T2" fmla="*/ 43 w 392"/>
                <a:gd name="T3" fmla="*/ 272 h 391"/>
                <a:gd name="T4" fmla="*/ 272 w 392"/>
                <a:gd name="T5" fmla="*/ 348 h 391"/>
                <a:gd name="T6" fmla="*/ 272 w 392"/>
                <a:gd name="T7" fmla="*/ 348 h 391"/>
                <a:gd name="T8" fmla="*/ 349 w 392"/>
                <a:gd name="T9" fmla="*/ 119 h 391"/>
                <a:gd name="T10" fmla="*/ 349 w 392"/>
                <a:gd name="T11" fmla="*/ 119 h 391"/>
                <a:gd name="T12" fmla="*/ 119 w 392"/>
                <a:gd name="T13" fmla="*/ 43 h 391"/>
                <a:gd name="T14" fmla="*/ 119 w 392"/>
                <a:gd name="T15" fmla="*/ 43 h 391"/>
                <a:gd name="T16" fmla="*/ 43 w 392"/>
                <a:gd name="T17" fmla="*/ 27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91">
                  <a:moveTo>
                    <a:pt x="43" y="272"/>
                  </a:moveTo>
                  <a:lnTo>
                    <a:pt x="43" y="272"/>
                  </a:lnTo>
                  <a:cubicBezTo>
                    <a:pt x="85" y="356"/>
                    <a:pt x="188" y="390"/>
                    <a:pt x="272" y="348"/>
                  </a:cubicBezTo>
                  <a:lnTo>
                    <a:pt x="272" y="348"/>
                  </a:lnTo>
                  <a:cubicBezTo>
                    <a:pt x="356" y="306"/>
                    <a:pt x="391" y="204"/>
                    <a:pt x="349" y="119"/>
                  </a:cubicBezTo>
                  <a:lnTo>
                    <a:pt x="349" y="119"/>
                  </a:lnTo>
                  <a:cubicBezTo>
                    <a:pt x="306" y="34"/>
                    <a:pt x="204" y="0"/>
                    <a:pt x="119" y="43"/>
                  </a:cubicBezTo>
                  <a:lnTo>
                    <a:pt x="119" y="43"/>
                  </a:lnTo>
                  <a:cubicBezTo>
                    <a:pt x="35" y="85"/>
                    <a:pt x="0" y="187"/>
                    <a:pt x="43" y="272"/>
                  </a:cubicBezTo>
                </a:path>
              </a:pathLst>
            </a:custGeom>
            <a:solidFill>
              <a:schemeClr val="accent2"/>
            </a:solidFill>
            <a:ln>
              <a:noFill/>
            </a:ln>
            <a:effectLst/>
          </p:spPr>
          <p:txBody>
            <a:bodyPr wrap="none" anchor="ctr"/>
            <a:lstStyle/>
            <a:p>
              <a:endParaRPr lang="es-ES_tradnl"/>
            </a:p>
          </p:txBody>
        </p:sp>
        <p:sp>
          <p:nvSpPr>
            <p:cNvPr id="33" name="Freeform 45">
              <a:extLst>
                <a:ext uri="{FF2B5EF4-FFF2-40B4-BE49-F238E27FC236}">
                  <a16:creationId xmlns:a16="http://schemas.microsoft.com/office/drawing/2014/main" id="{7C73A20D-9169-4D67-870D-07E8BC605E2C}"/>
                </a:ext>
              </a:extLst>
            </p:cNvPr>
            <p:cNvSpPr>
              <a:spLocks noChangeArrowheads="1"/>
            </p:cNvSpPr>
            <p:nvPr/>
          </p:nvSpPr>
          <p:spPr bwMode="auto">
            <a:xfrm rot="11369540">
              <a:off x="7014175" y="6035122"/>
              <a:ext cx="1618891" cy="946474"/>
            </a:xfrm>
            <a:custGeom>
              <a:avLst/>
              <a:gdLst>
                <a:gd name="T0" fmla="*/ 2174 w 2217"/>
                <a:gd name="T1" fmla="*/ 119 h 1304"/>
                <a:gd name="T2" fmla="*/ 2174 w 2217"/>
                <a:gd name="T3" fmla="*/ 119 h 1304"/>
                <a:gd name="T4" fmla="*/ 1944 w 2217"/>
                <a:gd name="T5" fmla="*/ 42 h 1304"/>
                <a:gd name="T6" fmla="*/ 119 w 2217"/>
                <a:gd name="T7" fmla="*/ 956 h 1304"/>
                <a:gd name="T8" fmla="*/ 119 w 2217"/>
                <a:gd name="T9" fmla="*/ 956 h 1304"/>
                <a:gd name="T10" fmla="*/ 42 w 2217"/>
                <a:gd name="T11" fmla="*/ 1185 h 1304"/>
                <a:gd name="T12" fmla="*/ 42 w 2217"/>
                <a:gd name="T13" fmla="*/ 1185 h 1304"/>
                <a:gd name="T14" fmla="*/ 271 w 2217"/>
                <a:gd name="T15" fmla="*/ 1262 h 1304"/>
                <a:gd name="T16" fmla="*/ 2098 w 2217"/>
                <a:gd name="T17" fmla="*/ 348 h 1304"/>
                <a:gd name="T18" fmla="*/ 2098 w 2217"/>
                <a:gd name="T19" fmla="*/ 348 h 1304"/>
                <a:gd name="T20" fmla="*/ 2174 w 2217"/>
                <a:gd name="T21" fmla="*/ 11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2174" y="119"/>
                  </a:moveTo>
                  <a:lnTo>
                    <a:pt x="2174" y="119"/>
                  </a:lnTo>
                  <a:cubicBezTo>
                    <a:pt x="2132" y="34"/>
                    <a:pt x="2029" y="0"/>
                    <a:pt x="1944" y="42"/>
                  </a:cubicBezTo>
                  <a:lnTo>
                    <a:pt x="119" y="956"/>
                  </a:lnTo>
                  <a:lnTo>
                    <a:pt x="119" y="956"/>
                  </a:lnTo>
                  <a:cubicBezTo>
                    <a:pt x="34" y="998"/>
                    <a:pt x="0" y="1101"/>
                    <a:pt x="42" y="1185"/>
                  </a:cubicBezTo>
                  <a:lnTo>
                    <a:pt x="42" y="1185"/>
                  </a:lnTo>
                  <a:cubicBezTo>
                    <a:pt x="84" y="1269"/>
                    <a:pt x="187" y="1303"/>
                    <a:pt x="271" y="1262"/>
                  </a:cubicBezTo>
                  <a:lnTo>
                    <a:pt x="2098" y="348"/>
                  </a:lnTo>
                  <a:lnTo>
                    <a:pt x="2098" y="348"/>
                  </a:lnTo>
                  <a:cubicBezTo>
                    <a:pt x="2182" y="306"/>
                    <a:pt x="2216" y="203"/>
                    <a:pt x="2174" y="119"/>
                  </a:cubicBezTo>
                </a:path>
              </a:pathLst>
            </a:custGeom>
            <a:solidFill>
              <a:schemeClr val="accent5"/>
            </a:solidFill>
            <a:ln>
              <a:noFill/>
            </a:ln>
            <a:effectLst/>
          </p:spPr>
          <p:txBody>
            <a:bodyPr wrap="none" anchor="ctr"/>
            <a:lstStyle/>
            <a:p>
              <a:endParaRPr lang="es-ES_tradnl"/>
            </a:p>
          </p:txBody>
        </p:sp>
        <p:sp>
          <p:nvSpPr>
            <p:cNvPr id="34" name="Freeform 31">
              <a:extLst>
                <a:ext uri="{FF2B5EF4-FFF2-40B4-BE49-F238E27FC236}">
                  <a16:creationId xmlns:a16="http://schemas.microsoft.com/office/drawing/2014/main" id="{D38103BE-C404-445C-BE4E-6B7009507CBC}"/>
                </a:ext>
              </a:extLst>
            </p:cNvPr>
            <p:cNvSpPr>
              <a:spLocks noChangeArrowheads="1"/>
            </p:cNvSpPr>
            <p:nvPr/>
          </p:nvSpPr>
          <p:spPr bwMode="auto">
            <a:xfrm rot="11369540">
              <a:off x="73104" y="5622045"/>
              <a:ext cx="1618891" cy="946474"/>
            </a:xfrm>
            <a:custGeom>
              <a:avLst/>
              <a:gdLst>
                <a:gd name="T0" fmla="*/ 42 w 2217"/>
                <a:gd name="T1" fmla="*/ 1184 h 1304"/>
                <a:gd name="T2" fmla="*/ 42 w 2217"/>
                <a:gd name="T3" fmla="*/ 1184 h 1304"/>
                <a:gd name="T4" fmla="*/ 272 w 2217"/>
                <a:gd name="T5" fmla="*/ 1261 h 1304"/>
                <a:gd name="T6" fmla="*/ 2097 w 2217"/>
                <a:gd name="T7" fmla="*/ 348 h 1304"/>
                <a:gd name="T8" fmla="*/ 2097 w 2217"/>
                <a:gd name="T9" fmla="*/ 348 h 1304"/>
                <a:gd name="T10" fmla="*/ 2174 w 2217"/>
                <a:gd name="T11" fmla="*/ 119 h 1304"/>
                <a:gd name="T12" fmla="*/ 2174 w 2217"/>
                <a:gd name="T13" fmla="*/ 119 h 1304"/>
                <a:gd name="T14" fmla="*/ 1945 w 2217"/>
                <a:gd name="T15" fmla="*/ 42 h 1304"/>
                <a:gd name="T16" fmla="*/ 118 w 2217"/>
                <a:gd name="T17" fmla="*/ 955 h 1304"/>
                <a:gd name="T18" fmla="*/ 118 w 2217"/>
                <a:gd name="T19" fmla="*/ 955 h 1304"/>
                <a:gd name="T20" fmla="*/ 42 w 2217"/>
                <a:gd name="T21" fmla="*/ 1184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7" h="1304">
                  <a:moveTo>
                    <a:pt x="42" y="1184"/>
                  </a:moveTo>
                  <a:lnTo>
                    <a:pt x="42" y="1184"/>
                  </a:lnTo>
                  <a:cubicBezTo>
                    <a:pt x="84" y="1269"/>
                    <a:pt x="187" y="1303"/>
                    <a:pt x="272" y="1261"/>
                  </a:cubicBezTo>
                  <a:lnTo>
                    <a:pt x="2097" y="348"/>
                  </a:lnTo>
                  <a:lnTo>
                    <a:pt x="2097" y="348"/>
                  </a:lnTo>
                  <a:cubicBezTo>
                    <a:pt x="2182" y="305"/>
                    <a:pt x="2216" y="202"/>
                    <a:pt x="2174" y="119"/>
                  </a:cubicBezTo>
                  <a:lnTo>
                    <a:pt x="2174" y="119"/>
                  </a:lnTo>
                  <a:cubicBezTo>
                    <a:pt x="2132" y="34"/>
                    <a:pt x="2029" y="0"/>
                    <a:pt x="1945" y="42"/>
                  </a:cubicBezTo>
                  <a:lnTo>
                    <a:pt x="118" y="955"/>
                  </a:lnTo>
                  <a:lnTo>
                    <a:pt x="118" y="955"/>
                  </a:lnTo>
                  <a:cubicBezTo>
                    <a:pt x="34" y="997"/>
                    <a:pt x="0" y="1100"/>
                    <a:pt x="42" y="1184"/>
                  </a:cubicBezTo>
                </a:path>
              </a:pathLst>
            </a:custGeom>
            <a:solidFill>
              <a:schemeClr val="accent3"/>
            </a:solidFill>
            <a:ln>
              <a:noFill/>
            </a:ln>
            <a:effectLst/>
          </p:spPr>
          <p:txBody>
            <a:bodyPr wrap="none" anchor="ctr"/>
            <a:lstStyle/>
            <a:p>
              <a:endParaRPr lang="es-ES_tradnl"/>
            </a:p>
          </p:txBody>
        </p:sp>
      </p:grpSp>
    </p:spTree>
    <p:extLst>
      <p:ext uri="{BB962C8B-B14F-4D97-AF65-F5344CB8AC3E}">
        <p14:creationId xmlns:p14="http://schemas.microsoft.com/office/powerpoint/2010/main" val="209495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490872" y="1543664"/>
            <a:ext cx="10515600" cy="4347140"/>
          </a:xfrm>
          <a:prstGeom prst="roundRect">
            <a:avLst/>
          </a:prstGeom>
          <a:noFill/>
          <a:ln w="38100">
            <a:solidFill>
              <a:srgbClr val="E7F6F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838200" y="629265"/>
            <a:ext cx="10515600" cy="1061423"/>
          </a:xfrm>
        </p:spPr>
        <p:txBody>
          <a:bodyPr>
            <a:normAutofit/>
          </a:bodyPr>
          <a:lstStyle/>
          <a:p>
            <a:r>
              <a:rPr lang="de-DE" sz="2900" dirty="0">
                <a:solidFill>
                  <a:srgbClr val="343434"/>
                </a:solidFill>
                <a:latin typeface="Roboto Medium" panose="02000000000000000000" pitchFamily="2" charset="0"/>
                <a:ea typeface="Roboto Medium" panose="02000000000000000000" pitchFamily="2" charset="0"/>
              </a:rPr>
              <a:t>SHORT-TERM PROGRAMMES</a:t>
            </a:r>
          </a:p>
        </p:txBody>
      </p:sp>
      <p:sp>
        <p:nvSpPr>
          <p:cNvPr id="5" name="Textplatzhalter 2"/>
          <p:cNvSpPr txBox="1">
            <a:spLocks/>
          </p:cNvSpPr>
          <p:nvPr/>
        </p:nvSpPr>
        <p:spPr>
          <a:xfrm>
            <a:off x="1238864" y="2226133"/>
            <a:ext cx="4687862" cy="35758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kern="1200">
                <a:solidFill>
                  <a:srgbClr val="FFFFFF"/>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000" dirty="0">
                <a:solidFill>
                  <a:srgbClr val="002B6A"/>
                </a:solidFill>
                <a:hlinkClick r:id="rId3"/>
              </a:rPr>
              <a:t>German Intensive Programmes</a:t>
            </a:r>
            <a:endParaRPr lang="en-GB" sz="2000" dirty="0">
              <a:solidFill>
                <a:srgbClr val="002B6A"/>
              </a:solidFill>
            </a:endParaRPr>
          </a:p>
          <a:p>
            <a:pPr>
              <a:lnSpc>
                <a:spcPct val="100000"/>
              </a:lnSpc>
              <a:spcBef>
                <a:spcPts val="0"/>
              </a:spcBef>
            </a:pPr>
            <a:endParaRPr lang="en-GB" sz="2000" dirty="0">
              <a:solidFill>
                <a:srgbClr val="002B6A"/>
              </a:solidFill>
            </a:endParaRPr>
          </a:p>
          <a:p>
            <a:pPr>
              <a:lnSpc>
                <a:spcPct val="100000"/>
              </a:lnSpc>
              <a:spcBef>
                <a:spcPts val="0"/>
              </a:spcBef>
            </a:pPr>
            <a:r>
              <a:rPr lang="en-GB" sz="2000" dirty="0">
                <a:solidFill>
                  <a:srgbClr val="002B6A"/>
                </a:solidFill>
                <a:hlinkClick r:id="rId4"/>
              </a:rPr>
              <a:t>International Project Week</a:t>
            </a:r>
            <a:endParaRPr lang="en-GB" sz="2000" dirty="0">
              <a:solidFill>
                <a:srgbClr val="002B6A"/>
              </a:solidFill>
            </a:endParaRPr>
          </a:p>
          <a:p>
            <a:pPr>
              <a:lnSpc>
                <a:spcPct val="100000"/>
              </a:lnSpc>
              <a:spcBef>
                <a:spcPts val="0"/>
              </a:spcBef>
            </a:pPr>
            <a:endParaRPr lang="en-GB" sz="2000" dirty="0">
              <a:solidFill>
                <a:srgbClr val="002B6A"/>
              </a:solidFill>
            </a:endParaRPr>
          </a:p>
          <a:p>
            <a:pPr>
              <a:lnSpc>
                <a:spcPct val="100000"/>
              </a:lnSpc>
              <a:spcBef>
                <a:spcPts val="0"/>
              </a:spcBef>
            </a:pPr>
            <a:r>
              <a:rPr lang="en-GB" sz="2000" dirty="0">
                <a:solidFill>
                  <a:srgbClr val="002B6A"/>
                </a:solidFill>
                <a:hlinkClick r:id="rId5"/>
              </a:rPr>
              <a:t>Global Master School</a:t>
            </a:r>
            <a:endParaRPr lang="en-GB" sz="2000" dirty="0">
              <a:solidFill>
                <a:srgbClr val="002B6A"/>
              </a:solidFill>
            </a:endParaRPr>
          </a:p>
          <a:p>
            <a:pPr>
              <a:lnSpc>
                <a:spcPct val="100000"/>
              </a:lnSpc>
              <a:spcBef>
                <a:spcPts val="0"/>
              </a:spcBef>
            </a:pPr>
            <a:endParaRPr lang="en-GB" sz="2000" dirty="0">
              <a:solidFill>
                <a:srgbClr val="002B6A"/>
              </a:solidFill>
            </a:endParaRPr>
          </a:p>
          <a:p>
            <a:pPr>
              <a:lnSpc>
                <a:spcPct val="100000"/>
              </a:lnSpc>
              <a:spcBef>
                <a:spcPts val="0"/>
              </a:spcBef>
            </a:pPr>
            <a:r>
              <a:rPr lang="en-GB" sz="2000" dirty="0">
                <a:solidFill>
                  <a:srgbClr val="002B6A"/>
                </a:solidFill>
                <a:hlinkClick r:id="rId6"/>
              </a:rPr>
              <a:t>International Language Week</a:t>
            </a:r>
            <a:endParaRPr lang="en-GB" sz="2000" dirty="0">
              <a:solidFill>
                <a:srgbClr val="002B6A"/>
              </a:solidFill>
            </a:endParaRPr>
          </a:p>
          <a:p>
            <a:pPr>
              <a:lnSpc>
                <a:spcPct val="100000"/>
              </a:lnSpc>
              <a:spcBef>
                <a:spcPts val="0"/>
              </a:spcBef>
            </a:pPr>
            <a:endParaRPr lang="en-GB" sz="2000" dirty="0">
              <a:solidFill>
                <a:srgbClr val="002B6A"/>
              </a:solidFill>
            </a:endParaRPr>
          </a:p>
          <a:p>
            <a:pPr>
              <a:lnSpc>
                <a:spcPct val="100000"/>
              </a:lnSpc>
              <a:spcBef>
                <a:spcPts val="0"/>
              </a:spcBef>
            </a:pPr>
            <a:r>
              <a:rPr lang="en-GB" sz="2000" dirty="0">
                <a:solidFill>
                  <a:srgbClr val="002B6A"/>
                </a:solidFill>
              </a:rPr>
              <a:t>Flying faculty / tailor-made programmes</a:t>
            </a:r>
          </a:p>
          <a:p>
            <a:pPr marL="0" indent="0">
              <a:lnSpc>
                <a:spcPct val="100000"/>
              </a:lnSpc>
              <a:spcBef>
                <a:spcPts val="0"/>
              </a:spcBef>
              <a:buNone/>
            </a:pPr>
            <a:endParaRPr lang="en-US" sz="2000" dirty="0">
              <a:solidFill>
                <a:srgbClr val="002B6A"/>
              </a:solidFill>
            </a:endParaRPr>
          </a:p>
          <a:p>
            <a:pPr marL="0" indent="0">
              <a:lnSpc>
                <a:spcPct val="100000"/>
              </a:lnSpc>
              <a:spcBef>
                <a:spcPts val="0"/>
              </a:spcBef>
              <a:buNone/>
            </a:pPr>
            <a:endParaRPr lang="en-US" sz="2000" dirty="0">
              <a:solidFill>
                <a:srgbClr val="002B6A"/>
              </a:solidFill>
            </a:endParaRPr>
          </a:p>
          <a:p>
            <a:pPr marL="0" indent="0">
              <a:lnSpc>
                <a:spcPct val="100000"/>
              </a:lnSpc>
              <a:spcBef>
                <a:spcPts val="0"/>
              </a:spcBef>
              <a:buNone/>
            </a:pPr>
            <a:endParaRPr lang="en-US" sz="2000" dirty="0">
              <a:solidFill>
                <a:srgbClr val="002B6A"/>
              </a:solidFill>
            </a:endParaRPr>
          </a:p>
          <a:p>
            <a:pPr marL="0" indent="0">
              <a:lnSpc>
                <a:spcPct val="150000"/>
              </a:lnSpc>
              <a:spcBef>
                <a:spcPts val="0"/>
              </a:spcBef>
              <a:buNone/>
            </a:pPr>
            <a:endParaRPr lang="en-US" sz="2000" dirty="0">
              <a:solidFill>
                <a:srgbClr val="002B6A"/>
              </a:solidFill>
            </a:endParaRPr>
          </a:p>
          <a:p>
            <a:pPr marL="0" indent="0">
              <a:buNone/>
            </a:pPr>
            <a:endParaRPr lang="de-DE" dirty="0"/>
          </a:p>
        </p:txBody>
      </p:sp>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252397" y="1854133"/>
            <a:ext cx="6147317" cy="4104000"/>
          </a:xfrm>
          <a:prstGeom prst="rect">
            <a:avLst/>
          </a:prstGeom>
        </p:spPr>
      </p:pic>
    </p:spTree>
    <p:extLst>
      <p:ext uri="{BB962C8B-B14F-4D97-AF65-F5344CB8AC3E}">
        <p14:creationId xmlns:p14="http://schemas.microsoft.com/office/powerpoint/2010/main" val="402695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SOCIAL PROGRAMME</a:t>
            </a:r>
          </a:p>
        </p:txBody>
      </p:sp>
      <p:sp>
        <p:nvSpPr>
          <p:cNvPr id="4" name="Textfeld 3"/>
          <p:cNvSpPr txBox="1"/>
          <p:nvPr/>
        </p:nvSpPr>
        <p:spPr>
          <a:xfrm>
            <a:off x="6174769" y="2131725"/>
            <a:ext cx="4037744" cy="3631763"/>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Orientation Weeks: two weeks at the beginning of the semester</a:t>
            </a:r>
          </a:p>
          <a:p>
            <a:pPr marL="742950" lvl="1" indent="-285750">
              <a:spcAft>
                <a:spcPts val="1000"/>
              </a:spcAft>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Welcome Evening</a:t>
            </a:r>
          </a:p>
          <a:p>
            <a:pPr marL="742950" lvl="1" indent="-285750">
              <a:spcAft>
                <a:spcPts val="1000"/>
              </a:spcAft>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Information on student facilities and services</a:t>
            </a:r>
          </a:p>
          <a:p>
            <a:pPr marL="742950" lvl="1" indent="-285750">
              <a:spcAft>
                <a:spcPts val="1000"/>
              </a:spcAft>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Old town walking tour</a:t>
            </a:r>
          </a:p>
          <a:p>
            <a:pPr marL="742950" lvl="1" indent="-285750">
              <a:spcAft>
                <a:spcPts val="1000"/>
              </a:spcAft>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Different hikes and/or city trips</a:t>
            </a:r>
          </a:p>
          <a:p>
            <a:pPr marL="742950" lvl="1" indent="-285750">
              <a:spcAft>
                <a:spcPts val="1000"/>
              </a:spcAft>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Intercultural training</a:t>
            </a:r>
          </a:p>
          <a:p>
            <a:pPr lvl="1"/>
            <a:endParaRPr lang="en-US" sz="2000" dirty="0">
              <a:latin typeface="Roboto Condensed" panose="02000000000000000000" pitchFamily="2" charset="0"/>
              <a:ea typeface="Roboto Condensed" panose="02000000000000000000" pitchFamily="2" charset="0"/>
            </a:endParaRPr>
          </a:p>
        </p:txBody>
      </p:sp>
      <p:pic>
        <p:nvPicPr>
          <p:cNvPr id="5" name="Bildplatzhalter 5"/>
          <p:cNvPicPr>
            <a:picLocks noChangeAspect="1"/>
          </p:cNvPicPr>
          <p:nvPr/>
        </p:nvPicPr>
        <p:blipFill rotWithShape="1">
          <a:blip r:embed="rId2" cstate="print">
            <a:extLst>
              <a:ext uri="{28A0092B-C50C-407E-A947-70E740481C1C}">
                <a14:useLocalDpi xmlns:a14="http://schemas.microsoft.com/office/drawing/2010/main" val="0"/>
              </a:ext>
            </a:extLst>
          </a:blip>
          <a:srcRect l="13813" r="14249"/>
          <a:stretch/>
        </p:blipFill>
        <p:spPr>
          <a:xfrm>
            <a:off x="955493" y="1987886"/>
            <a:ext cx="5003514" cy="5215844"/>
          </a:xfrm>
          <a:prstGeom prst="rect">
            <a:avLst/>
          </a:prstGeom>
        </p:spPr>
      </p:pic>
    </p:spTree>
    <p:extLst>
      <p:ext uri="{BB962C8B-B14F-4D97-AF65-F5344CB8AC3E}">
        <p14:creationId xmlns:p14="http://schemas.microsoft.com/office/powerpoint/2010/main" val="288020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8D8A2D3-B443-4986-B1ED-383338618080}"/>
              </a:ext>
            </a:extLst>
          </p:cNvPr>
          <p:cNvSpPr>
            <a:spLocks noGrp="1"/>
          </p:cNvSpPr>
          <p:nvPr>
            <p:ph type="title"/>
          </p:nvPr>
        </p:nvSpPr>
        <p:spPr/>
        <p:txBody>
          <a:bodyPr>
            <a:normAutofit fontScale="90000"/>
          </a:bodyPr>
          <a:lstStyle/>
          <a:p>
            <a:r>
              <a:rPr lang="de-DE" dirty="0">
                <a:solidFill>
                  <a:srgbClr val="343434"/>
                </a:solidFill>
              </a:rPr>
              <a:t>SOCIAL PROGRAMME</a:t>
            </a:r>
          </a:p>
        </p:txBody>
      </p:sp>
      <p:sp>
        <p:nvSpPr>
          <p:cNvPr id="11" name="Textplatzhalter 5">
            <a:extLst>
              <a:ext uri="{FF2B5EF4-FFF2-40B4-BE49-F238E27FC236}">
                <a16:creationId xmlns:a16="http://schemas.microsoft.com/office/drawing/2014/main" id="{07259BD0-8F46-453D-852A-6EDA7FC8F2F5}"/>
              </a:ext>
            </a:extLst>
          </p:cNvPr>
          <p:cNvSpPr txBox="1">
            <a:spLocks/>
          </p:cNvSpPr>
          <p:nvPr/>
        </p:nvSpPr>
        <p:spPr>
          <a:xfrm>
            <a:off x="1273995" y="2311888"/>
            <a:ext cx="4756936" cy="3447396"/>
          </a:xfrm>
          <a:prstGeom prst="rect">
            <a:avLst/>
          </a:prstGeom>
        </p:spPr>
        <p:txBody>
          <a:bodyPr/>
          <a:lstStyle>
            <a:lvl1pPr marL="285750" indent="-285750" algn="ctr" defTabSz="914400" rtl="0" eaLnBrk="1" latinLnBrk="0" hangingPunct="1">
              <a:lnSpc>
                <a:spcPts val="2400"/>
              </a:lnSpc>
              <a:spcBef>
                <a:spcPts val="1000"/>
              </a:spcBef>
              <a:buSzPct val="65000"/>
              <a:buFontTx/>
              <a:buBlip>
                <a:blip r:embed="rId3"/>
              </a:buBlip>
              <a:tabLst>
                <a:tab pos="1704975" algn="l"/>
              </a:tabLst>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lgn="l" defTabSz="914400" rtl="0" eaLnBrk="1" latinLnBrk="0" hangingPunct="1">
              <a:lnSpc>
                <a:spcPct val="90000"/>
              </a:lnSpc>
              <a:spcBef>
                <a:spcPts val="500"/>
              </a:spcBef>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Tx/>
              <a:buNone/>
              <a:tabLst/>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lgn="l" defTabSz="914400" rtl="0" eaLnBrk="1" latinLnBrk="0" hangingPunct="1">
              <a:lnSpc>
                <a:spcPct val="90000"/>
              </a:lnSpc>
              <a:spcBef>
                <a:spcPts val="500"/>
              </a:spcBef>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lgn="l" defTabSz="914400" rtl="0" eaLnBrk="1" latinLnBrk="0" hangingPunct="1">
              <a:lnSpc>
                <a:spcPct val="90000"/>
              </a:lnSpc>
              <a:spcBef>
                <a:spcPts val="500"/>
              </a:spcBef>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600"/>
              </a:spcBef>
              <a:buFont typeface="Arial" panose="020B0604020202020204" pitchFamily="34" charset="0"/>
              <a:buChar char="•"/>
            </a:pPr>
            <a:r>
              <a:rPr lang="en-US" sz="2000" dirty="0">
                <a:solidFill>
                  <a:srgbClr val="5A5E5F"/>
                </a:solidFill>
              </a:rPr>
              <a:t>Buddy </a:t>
            </a:r>
            <a:r>
              <a:rPr lang="en-US" sz="2000" dirty="0" err="1">
                <a:solidFill>
                  <a:srgbClr val="5A5E5F"/>
                </a:solidFill>
              </a:rPr>
              <a:t>programme</a:t>
            </a:r>
            <a:endParaRPr lang="en-US" sz="2000" dirty="0">
              <a:solidFill>
                <a:srgbClr val="5A5E5F"/>
              </a:solidFill>
            </a:endParaRPr>
          </a:p>
          <a:p>
            <a:pPr marL="800100" lvl="2" indent="-342900">
              <a:lnSpc>
                <a:spcPct val="100000"/>
              </a:lnSpc>
              <a:spcBef>
                <a:spcPts val="600"/>
              </a:spcBef>
              <a:buFont typeface="Arial" panose="020B0604020202020204" pitchFamily="34" charset="0"/>
              <a:buChar char="•"/>
            </a:pPr>
            <a:r>
              <a:rPr lang="en-US" sz="2000" dirty="0">
                <a:solidFill>
                  <a:srgbClr val="5A5E5F"/>
                </a:solidFill>
              </a:rPr>
              <a:t>Matched with a full-time student at Aschaffenburg UAS</a:t>
            </a:r>
          </a:p>
          <a:p>
            <a:pPr marL="800100" lvl="2" indent="-342900">
              <a:lnSpc>
                <a:spcPct val="100000"/>
              </a:lnSpc>
              <a:spcBef>
                <a:spcPts val="600"/>
              </a:spcBef>
              <a:buFont typeface="Arial" panose="020B0604020202020204" pitchFamily="34" charset="0"/>
              <a:buChar char="•"/>
            </a:pPr>
            <a:r>
              <a:rPr lang="en-US" sz="2000" dirty="0">
                <a:solidFill>
                  <a:srgbClr val="5A5E5F"/>
                </a:solidFill>
              </a:rPr>
              <a:t>Helps you to get settled in Aschaffenburg</a:t>
            </a:r>
          </a:p>
          <a:p>
            <a:pPr marL="342900" lvl="1" indent="-342900">
              <a:lnSpc>
                <a:spcPct val="100000"/>
              </a:lnSpc>
              <a:spcBef>
                <a:spcPts val="600"/>
              </a:spcBef>
              <a:buFont typeface="Arial" panose="020B0604020202020204" pitchFamily="34" charset="0"/>
              <a:buChar char="•"/>
            </a:pPr>
            <a:endParaRPr lang="en-US" sz="2000" dirty="0">
              <a:solidFill>
                <a:srgbClr val="5A5E5F"/>
              </a:solidFill>
            </a:endParaRPr>
          </a:p>
          <a:p>
            <a:pPr marL="342900" lvl="1" indent="-342900">
              <a:lnSpc>
                <a:spcPct val="100000"/>
              </a:lnSpc>
              <a:spcBef>
                <a:spcPts val="0"/>
              </a:spcBef>
              <a:buFont typeface="Arial" panose="020B0604020202020204" pitchFamily="34" charset="0"/>
              <a:buChar char="•"/>
            </a:pPr>
            <a:r>
              <a:rPr lang="en-US" sz="2000" dirty="0">
                <a:solidFill>
                  <a:srgbClr val="5A5E5F"/>
                </a:solidFill>
              </a:rPr>
              <a:t>Various social activities are offered by the buddies or International Office during the semester</a:t>
            </a:r>
          </a:p>
          <a:p>
            <a:pPr marL="800100" lvl="1" indent="-342900">
              <a:lnSpc>
                <a:spcPct val="100000"/>
              </a:lnSpc>
              <a:spcBef>
                <a:spcPts val="600"/>
              </a:spcBef>
              <a:buFont typeface="Arial" panose="020B0604020202020204" pitchFamily="34" charset="0"/>
              <a:buChar char="•"/>
            </a:pPr>
            <a:endParaRPr lang="en-US" sz="2000" dirty="0">
              <a:solidFill>
                <a:srgbClr val="5A5E5F"/>
              </a:solidFill>
            </a:endParaRPr>
          </a:p>
          <a:p>
            <a:pPr marL="628650" indent="-342900">
              <a:lnSpc>
                <a:spcPct val="100000"/>
              </a:lnSpc>
              <a:spcBef>
                <a:spcPts val="600"/>
              </a:spcBef>
              <a:buFont typeface="Arial" panose="020B0604020202020204" pitchFamily="34" charset="0"/>
              <a:buChar char="•"/>
            </a:pPr>
            <a:endParaRPr lang="en-US" sz="2000" dirty="0">
              <a:solidFill>
                <a:srgbClr val="5A5E5F"/>
              </a:solidFill>
            </a:endParaRPr>
          </a:p>
        </p:txBody>
      </p:sp>
      <p:pic>
        <p:nvPicPr>
          <p:cNvPr id="8" name="Grafik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699681">
            <a:off x="6885424" y="781480"/>
            <a:ext cx="3600000" cy="270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Grafik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85424" y="3626976"/>
            <a:ext cx="3600000" cy="270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9115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HALLS OF RESIDENCE ON CAMPUS</a:t>
            </a:r>
          </a:p>
        </p:txBody>
      </p:sp>
      <p:pic>
        <p:nvPicPr>
          <p:cNvPr id="3" name="Bildplatzhalter 7"/>
          <p:cNvPicPr>
            <a:picLocks noChangeAspect="1"/>
          </p:cNvPicPr>
          <p:nvPr/>
        </p:nvPicPr>
        <p:blipFill rotWithShape="1">
          <a:blip r:embed="rId2">
            <a:extLst>
              <a:ext uri="{28A0092B-C50C-407E-A947-70E740481C1C}">
                <a14:useLocalDpi xmlns:a14="http://schemas.microsoft.com/office/drawing/2010/main" val="0"/>
              </a:ext>
            </a:extLst>
          </a:blip>
          <a:srcRect l="8030" t="-160" r="5305" b="9728"/>
          <a:stretch/>
        </p:blipFill>
        <p:spPr>
          <a:xfrm>
            <a:off x="576000" y="1315882"/>
            <a:ext cx="4321175" cy="3000489"/>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75" y="4500971"/>
            <a:ext cx="4320000" cy="2357029"/>
          </a:xfrm>
          <a:prstGeom prst="rect">
            <a:avLst/>
          </a:prstGeom>
        </p:spPr>
      </p:pic>
      <p:sp>
        <p:nvSpPr>
          <p:cNvPr id="6" name="Rechteck 5"/>
          <p:cNvSpPr/>
          <p:nvPr/>
        </p:nvSpPr>
        <p:spPr>
          <a:xfrm>
            <a:off x="5833800" y="1880899"/>
            <a:ext cx="5949228" cy="3970318"/>
          </a:xfrm>
          <a:prstGeom prst="rect">
            <a:avLst/>
          </a:prstGeom>
        </p:spPr>
        <p:txBody>
          <a:bodyPr wrap="square">
            <a:spAutoFit/>
          </a:bodyPr>
          <a:lstStyle/>
          <a:p>
            <a:pPr marL="285750" indent="-285750">
              <a:buFont typeface="Arial" panose="020B0604020202020204" pitchFamily="34" charset="0"/>
              <a:buChar char="•"/>
            </a:pPr>
            <a:r>
              <a:rPr lang="en-US" dirty="0">
                <a:latin typeface="Roboto Condensed" panose="02000000000000000000" pitchFamily="2" charset="0"/>
                <a:ea typeface="Roboto Condensed" panose="02000000000000000000" pitchFamily="2" charset="0"/>
              </a:rPr>
              <a:t>Administrated by </a:t>
            </a:r>
            <a:r>
              <a:rPr lang="en-US" dirty="0" err="1">
                <a:latin typeface="Roboto Condensed" panose="02000000000000000000" pitchFamily="2" charset="0"/>
                <a:ea typeface="Roboto Condensed" panose="02000000000000000000" pitchFamily="2" charset="0"/>
              </a:rPr>
              <a:t>Studentenwerk</a:t>
            </a:r>
            <a:r>
              <a:rPr lang="en-US" dirty="0">
                <a:latin typeface="Roboto Condensed" panose="02000000000000000000" pitchFamily="2" charset="0"/>
                <a:ea typeface="Roboto Condensed" panose="02000000000000000000" pitchFamily="2" charset="0"/>
              </a:rPr>
              <a:t> </a:t>
            </a:r>
            <a:r>
              <a:rPr lang="en-US" dirty="0" err="1">
                <a:latin typeface="Roboto Condensed" panose="02000000000000000000" pitchFamily="2" charset="0"/>
                <a:ea typeface="Roboto Condensed" panose="02000000000000000000" pitchFamily="2" charset="0"/>
              </a:rPr>
              <a:t>Würzburg (Student Welfare Organisation) </a:t>
            </a:r>
            <a:endParaRPr lang="en-US" dirty="0">
              <a:latin typeface="Roboto Condensed" panose="02000000000000000000" pitchFamily="2" charset="0"/>
              <a:ea typeface="Roboto Condensed" panose="02000000000000000000" pitchFamily="2" charset="0"/>
            </a:endParaRPr>
          </a:p>
          <a:p>
            <a:pPr marL="285750" indent="-285750">
              <a:lnSpc>
                <a:spcPct val="100000"/>
              </a:lnSpc>
              <a:spcBef>
                <a:spcPts val="0"/>
              </a:spcBef>
              <a:buFont typeface="Arial" panose="020B0604020202020204" pitchFamily="34" charset="0"/>
              <a:buChar char="•"/>
            </a:pPr>
            <a:endParaRPr lang="en-US" dirty="0">
              <a:latin typeface="Roboto Condensed" panose="02000000000000000000" pitchFamily="2" charset="0"/>
              <a:ea typeface="Roboto Condensed" panose="02000000000000000000" pitchFamily="2" charset="0"/>
            </a:endParaRPr>
          </a:p>
          <a:p>
            <a:pPr marL="285750" indent="-285750">
              <a:lnSpc>
                <a:spcPct val="100000"/>
              </a:lnSpc>
              <a:spcBef>
                <a:spcPts val="0"/>
              </a:spcBef>
              <a:buFont typeface="Arial" panose="020B0604020202020204" pitchFamily="34" charset="0"/>
              <a:buChar char="•"/>
            </a:pPr>
            <a:r>
              <a:rPr lang="en-US" dirty="0">
                <a:latin typeface="Roboto Condensed" panose="02000000000000000000" pitchFamily="2" charset="0"/>
                <a:ea typeface="Roboto Condensed" panose="02000000000000000000" pitchFamily="2" charset="0"/>
              </a:rPr>
              <a:t>Comfortable flats at reasonable prices (approx. 280-380 EUR/month incl. Wi-Fi &amp; utilities)</a:t>
            </a:r>
          </a:p>
          <a:p>
            <a:pPr marL="285750" indent="-285750">
              <a:lnSpc>
                <a:spcPct val="100000"/>
              </a:lnSpc>
              <a:spcBef>
                <a:spcPts val="0"/>
              </a:spcBef>
              <a:buFont typeface="Arial" panose="020B0604020202020204" pitchFamily="34" charset="0"/>
              <a:buChar char="•"/>
            </a:pPr>
            <a:endParaRPr lang="en-US" dirty="0">
              <a:latin typeface="Roboto Condensed" panose="02000000000000000000" pitchFamily="2" charset="0"/>
              <a:ea typeface="Roboto Condensed" panose="02000000000000000000" pitchFamily="2" charset="0"/>
            </a:endParaRPr>
          </a:p>
          <a:p>
            <a:pPr marL="285750" indent="-285750">
              <a:lnSpc>
                <a:spcPct val="100000"/>
              </a:lnSpc>
              <a:spcBef>
                <a:spcPts val="0"/>
              </a:spcBef>
              <a:buFont typeface="Arial" panose="020B0604020202020204" pitchFamily="34" charset="0"/>
              <a:buChar char="•"/>
            </a:pPr>
            <a:r>
              <a:rPr lang="en-US" dirty="0">
                <a:latin typeface="Roboto Condensed" panose="02000000000000000000" pitchFamily="2" charset="0"/>
                <a:ea typeface="Roboto Condensed" panose="02000000000000000000" pitchFamily="2" charset="0"/>
              </a:rPr>
              <a:t>Accommodation for 270 students</a:t>
            </a:r>
          </a:p>
          <a:p>
            <a:pPr marL="285750" indent="-285750">
              <a:lnSpc>
                <a:spcPct val="100000"/>
              </a:lnSpc>
              <a:spcBef>
                <a:spcPts val="0"/>
              </a:spcBef>
              <a:buFont typeface="Arial" panose="020B0604020202020204" pitchFamily="34" charset="0"/>
              <a:buChar char="•"/>
            </a:pPr>
            <a:endParaRPr lang="en-US" dirty="0">
              <a:latin typeface="Roboto Condensed" panose="02000000000000000000" pitchFamily="2" charset="0"/>
              <a:ea typeface="Roboto Condensed" panose="02000000000000000000" pitchFamily="2" charset="0"/>
            </a:endParaRPr>
          </a:p>
          <a:p>
            <a:pPr marL="285750" indent="-285750">
              <a:lnSpc>
                <a:spcPct val="100000"/>
              </a:lnSpc>
              <a:spcBef>
                <a:spcPts val="0"/>
              </a:spcBef>
              <a:buFont typeface="Arial" panose="020B0604020202020204" pitchFamily="34" charset="0"/>
              <a:buChar char="•"/>
            </a:pPr>
            <a:r>
              <a:rPr lang="en-US" dirty="0">
                <a:latin typeface="Roboto Condensed" panose="02000000000000000000" pitchFamily="2" charset="0"/>
                <a:ea typeface="Roboto Condensed" panose="02000000000000000000" pitchFamily="2" charset="0"/>
              </a:rPr>
              <a:t>Each apartment with its own kitchen</a:t>
            </a:r>
            <a:br>
              <a:rPr lang="en-US" dirty="0">
                <a:latin typeface="Roboto Condensed" panose="02000000000000000000" pitchFamily="2" charset="0"/>
                <a:ea typeface="Roboto Condensed" panose="02000000000000000000" pitchFamily="2" charset="0"/>
              </a:rPr>
            </a:br>
            <a:r>
              <a:rPr lang="en-US" dirty="0">
                <a:latin typeface="Roboto Condensed" panose="02000000000000000000" pitchFamily="2" charset="0"/>
                <a:ea typeface="Roboto Condensed" panose="02000000000000000000" pitchFamily="2" charset="0"/>
              </a:rPr>
              <a:t>&amp; bathroom</a:t>
            </a:r>
          </a:p>
          <a:p>
            <a:pPr marL="285750" indent="-285750">
              <a:lnSpc>
                <a:spcPct val="100000"/>
              </a:lnSpc>
              <a:spcBef>
                <a:spcPts val="0"/>
              </a:spcBef>
              <a:buFont typeface="Arial" panose="020B0604020202020204" pitchFamily="34" charset="0"/>
              <a:buChar char="•"/>
            </a:pPr>
            <a:endParaRPr lang="en-US" dirty="0">
              <a:latin typeface="Roboto Condensed" panose="02000000000000000000" pitchFamily="2" charset="0"/>
              <a:ea typeface="Roboto Condensed" panose="02000000000000000000" pitchFamily="2" charset="0"/>
            </a:endParaRPr>
          </a:p>
          <a:p>
            <a:pPr marL="285750" indent="-285750">
              <a:lnSpc>
                <a:spcPct val="100000"/>
              </a:lnSpc>
              <a:spcBef>
                <a:spcPts val="0"/>
              </a:spcBef>
              <a:buFont typeface="Arial" panose="020B0604020202020204" pitchFamily="34" charset="0"/>
              <a:buChar char="•"/>
            </a:pPr>
            <a:r>
              <a:rPr lang="en-US" dirty="0">
                <a:latin typeface="Roboto Condensed" panose="02000000000000000000" pitchFamily="2" charset="0"/>
                <a:ea typeface="Roboto Condensed" panose="02000000000000000000" pitchFamily="2" charset="0"/>
              </a:rPr>
              <a:t>Single and shared apartments available</a:t>
            </a:r>
          </a:p>
          <a:p>
            <a:pPr marL="285750" indent="-285750">
              <a:lnSpc>
                <a:spcPct val="100000"/>
              </a:lnSpc>
              <a:spcBef>
                <a:spcPts val="0"/>
              </a:spcBef>
              <a:buFont typeface="Arial" panose="020B0604020202020204" pitchFamily="34" charset="0"/>
              <a:buChar char="•"/>
            </a:pPr>
            <a:endParaRPr lang="en-US" dirty="0">
              <a:latin typeface="Roboto Condensed" panose="02000000000000000000" pitchFamily="2" charset="0"/>
              <a:ea typeface="Roboto Condensed" panose="02000000000000000000" pitchFamily="2" charset="0"/>
            </a:endParaRPr>
          </a:p>
          <a:p>
            <a:pPr marL="285750" indent="-285750">
              <a:lnSpc>
                <a:spcPct val="100000"/>
              </a:lnSpc>
              <a:spcBef>
                <a:spcPts val="0"/>
              </a:spcBef>
              <a:buFont typeface="Arial" panose="020B0604020202020204" pitchFamily="34" charset="0"/>
              <a:buChar char="•"/>
            </a:pPr>
            <a:r>
              <a:rPr lang="en-US" dirty="0">
                <a:latin typeface="Roboto Condensed" panose="02000000000000000000" pitchFamily="2" charset="0"/>
                <a:ea typeface="Roboto Condensed" panose="02000000000000000000" pitchFamily="2" charset="0"/>
              </a:rPr>
              <a:t>Fitness and common rooms</a:t>
            </a:r>
          </a:p>
        </p:txBody>
      </p:sp>
    </p:spTree>
    <p:extLst>
      <p:ext uri="{BB962C8B-B14F-4D97-AF65-F5344CB8AC3E}">
        <p14:creationId xmlns:p14="http://schemas.microsoft.com/office/powerpoint/2010/main" val="28374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HOW TO GO ON EXCHANGE TO AUAS?</a:t>
            </a:r>
          </a:p>
        </p:txBody>
      </p:sp>
      <p:sp>
        <p:nvSpPr>
          <p:cNvPr id="3" name="Untertitel 2"/>
          <p:cNvSpPr>
            <a:spLocks noGrp="1"/>
          </p:cNvSpPr>
          <p:nvPr>
            <p:ph type="subTitle" idx="1"/>
          </p:nvPr>
        </p:nvSpPr>
        <p:spPr/>
        <p:txBody>
          <a:bodyPr>
            <a:normAutofit fontScale="85000" lnSpcReduction="10000"/>
          </a:bodyPr>
          <a:lstStyle/>
          <a:p>
            <a:r>
              <a:rPr lang="de-DE" dirty="0"/>
              <a:t>Nomination</a:t>
            </a:r>
          </a:p>
        </p:txBody>
      </p:sp>
      <p:sp>
        <p:nvSpPr>
          <p:cNvPr id="4" name="Textplatzhalter 3"/>
          <p:cNvSpPr>
            <a:spLocks noGrp="1"/>
          </p:cNvSpPr>
          <p:nvPr>
            <p:ph type="body" sz="quarter" idx="11"/>
          </p:nvPr>
        </p:nvSpPr>
        <p:spPr/>
        <p:txBody>
          <a:bodyPr/>
          <a:lstStyle/>
          <a:p>
            <a:r>
              <a:rPr lang="en-GB" sz="1700" dirty="0"/>
              <a:t>Letter of Acceptance</a:t>
            </a:r>
          </a:p>
        </p:txBody>
      </p:sp>
      <p:sp>
        <p:nvSpPr>
          <p:cNvPr id="5" name="Textplatzhalter 4"/>
          <p:cNvSpPr>
            <a:spLocks noGrp="1"/>
          </p:cNvSpPr>
          <p:nvPr>
            <p:ph type="body" sz="quarter" idx="10"/>
          </p:nvPr>
        </p:nvSpPr>
        <p:spPr/>
        <p:txBody>
          <a:bodyPr/>
          <a:lstStyle/>
          <a:p>
            <a:r>
              <a:rPr lang="en-GB" dirty="0"/>
              <a:t>by your home university</a:t>
            </a:r>
          </a:p>
        </p:txBody>
      </p:sp>
      <p:sp>
        <p:nvSpPr>
          <p:cNvPr id="6" name="Textplatzhalter 5"/>
          <p:cNvSpPr>
            <a:spLocks noGrp="1"/>
          </p:cNvSpPr>
          <p:nvPr>
            <p:ph type="body" sz="quarter" idx="15"/>
          </p:nvPr>
        </p:nvSpPr>
        <p:spPr/>
        <p:txBody>
          <a:bodyPr/>
          <a:lstStyle/>
          <a:p>
            <a:r>
              <a:rPr lang="de-DE" sz="1700" dirty="0"/>
              <a:t>Arrival</a:t>
            </a:r>
          </a:p>
        </p:txBody>
      </p:sp>
      <p:sp>
        <p:nvSpPr>
          <p:cNvPr id="7" name="Textplatzhalter 6"/>
          <p:cNvSpPr>
            <a:spLocks noGrp="1"/>
          </p:cNvSpPr>
          <p:nvPr>
            <p:ph type="body" sz="quarter" idx="17"/>
          </p:nvPr>
        </p:nvSpPr>
        <p:spPr/>
        <p:txBody>
          <a:bodyPr/>
          <a:lstStyle/>
          <a:p>
            <a:r>
              <a:rPr lang="de-DE" dirty="0">
                <a:hlinkClick r:id="rId2"/>
              </a:rPr>
              <a:t>www.th-ab.de/apply-online</a:t>
            </a:r>
            <a:r>
              <a:rPr lang="de-DE" dirty="0"/>
              <a:t> </a:t>
            </a:r>
          </a:p>
        </p:txBody>
      </p:sp>
      <p:sp>
        <p:nvSpPr>
          <p:cNvPr id="8" name="Textplatzhalter 7"/>
          <p:cNvSpPr>
            <a:spLocks noGrp="1"/>
          </p:cNvSpPr>
          <p:nvPr>
            <p:ph type="body" sz="quarter" idx="18"/>
          </p:nvPr>
        </p:nvSpPr>
        <p:spPr/>
        <p:txBody>
          <a:bodyPr/>
          <a:lstStyle/>
          <a:p>
            <a:r>
              <a:rPr lang="de-DE" sz="1700" dirty="0"/>
              <a:t>Semester Fee</a:t>
            </a:r>
          </a:p>
        </p:txBody>
      </p:sp>
      <p:sp>
        <p:nvSpPr>
          <p:cNvPr id="9" name="Textplatzhalter 8"/>
          <p:cNvSpPr>
            <a:spLocks noGrp="1"/>
          </p:cNvSpPr>
          <p:nvPr>
            <p:ph type="body" sz="quarter" idx="19"/>
          </p:nvPr>
        </p:nvSpPr>
        <p:spPr>
          <a:xfrm>
            <a:off x="5984686" y="2923501"/>
            <a:ext cx="1440000" cy="616447"/>
          </a:xfrm>
        </p:spPr>
        <p:txBody>
          <a:bodyPr/>
          <a:lstStyle/>
          <a:p>
            <a:r>
              <a:rPr lang="en-GB" dirty="0"/>
              <a:t>60 EUR service fee</a:t>
            </a:r>
          </a:p>
        </p:txBody>
      </p:sp>
      <p:sp>
        <p:nvSpPr>
          <p:cNvPr id="10" name="Textplatzhalter 9"/>
          <p:cNvSpPr>
            <a:spLocks noGrp="1"/>
          </p:cNvSpPr>
          <p:nvPr>
            <p:ph type="body" sz="quarter" idx="20"/>
          </p:nvPr>
        </p:nvSpPr>
        <p:spPr/>
        <p:txBody>
          <a:bodyPr/>
          <a:lstStyle/>
          <a:p>
            <a:r>
              <a:rPr lang="de-DE" dirty="0"/>
              <a:t>in Aschaffenburg</a:t>
            </a:r>
          </a:p>
        </p:txBody>
      </p:sp>
      <p:sp>
        <p:nvSpPr>
          <p:cNvPr id="11" name="Textplatzhalter 10"/>
          <p:cNvSpPr>
            <a:spLocks noGrp="1"/>
          </p:cNvSpPr>
          <p:nvPr>
            <p:ph type="body" sz="quarter" idx="21"/>
          </p:nvPr>
        </p:nvSpPr>
        <p:spPr>
          <a:xfrm>
            <a:off x="4493340" y="4246208"/>
            <a:ext cx="1671484" cy="623278"/>
          </a:xfrm>
        </p:spPr>
        <p:txBody>
          <a:bodyPr/>
          <a:lstStyle/>
          <a:p>
            <a:r>
              <a:rPr lang="de-DE" dirty="0">
                <a:sym typeface="Wingdings" panose="05000000000000000000" pitchFamily="2" charset="2"/>
              </a:rPr>
              <a:t> </a:t>
            </a:r>
            <a:r>
              <a:rPr lang="en-GB" dirty="0"/>
              <a:t>Start preparing for your arrival</a:t>
            </a:r>
          </a:p>
        </p:txBody>
      </p:sp>
      <p:sp>
        <p:nvSpPr>
          <p:cNvPr id="12" name="Textplatzhalter 11"/>
          <p:cNvSpPr>
            <a:spLocks noGrp="1"/>
          </p:cNvSpPr>
          <p:nvPr>
            <p:ph type="body" sz="quarter" idx="16"/>
          </p:nvPr>
        </p:nvSpPr>
        <p:spPr/>
        <p:txBody>
          <a:bodyPr/>
          <a:lstStyle/>
          <a:p>
            <a:r>
              <a:rPr lang="en-GB" sz="1700" dirty="0"/>
              <a:t>Application</a:t>
            </a:r>
          </a:p>
        </p:txBody>
      </p:sp>
    </p:spTree>
    <p:extLst>
      <p:ext uri="{BB962C8B-B14F-4D97-AF65-F5344CB8AC3E}">
        <p14:creationId xmlns:p14="http://schemas.microsoft.com/office/powerpoint/2010/main" val="314786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00A14E-CED1-4E3D-A084-8E075E2A50AE}"/>
              </a:ext>
            </a:extLst>
          </p:cNvPr>
          <p:cNvSpPr>
            <a:spLocks noGrp="1"/>
          </p:cNvSpPr>
          <p:nvPr>
            <p:ph type="title"/>
          </p:nvPr>
        </p:nvSpPr>
        <p:spPr/>
        <p:txBody>
          <a:bodyPr>
            <a:normAutofit fontScale="90000"/>
          </a:bodyPr>
          <a:lstStyle/>
          <a:p>
            <a:r>
              <a:rPr lang="de-DE" dirty="0"/>
              <a:t>CONTACT INFORMATION</a:t>
            </a:r>
          </a:p>
        </p:txBody>
      </p:sp>
      <p:sp>
        <p:nvSpPr>
          <p:cNvPr id="14" name="Titel 8">
            <a:extLst>
              <a:ext uri="{FF2B5EF4-FFF2-40B4-BE49-F238E27FC236}">
                <a16:creationId xmlns:a16="http://schemas.microsoft.com/office/drawing/2014/main" id="{D5960B54-5156-46BF-AF37-BCF92A16073E}"/>
              </a:ext>
            </a:extLst>
          </p:cNvPr>
          <p:cNvSpPr txBox="1">
            <a:spLocks/>
          </p:cNvSpPr>
          <p:nvPr/>
        </p:nvSpPr>
        <p:spPr>
          <a:xfrm>
            <a:off x="576000" y="1036015"/>
            <a:ext cx="10515600" cy="427877"/>
          </a:xfrm>
          <a:prstGeom prst="rect">
            <a:avLst/>
          </a:prstGeom>
        </p:spPr>
        <p:txBody>
          <a:bodyPr>
            <a:normAutofit fontScale="97500"/>
          </a:bodyPr>
          <a:lstStyle>
            <a:lvl1pPr algn="l" defTabSz="914400" rtl="0" eaLnBrk="1" latinLnBrk="0" hangingPunct="1">
              <a:lnSpc>
                <a:spcPct val="90000"/>
              </a:lnSpc>
              <a:spcBef>
                <a:spcPct val="0"/>
              </a:spcBef>
              <a:buNone/>
              <a:defRPr sz="3200" kern="1200" baseline="0">
                <a:solidFill>
                  <a:srgbClr val="FFFFFF"/>
                </a:solidFill>
                <a:latin typeface="Roboto Medium" panose="02000000000000000000" pitchFamily="2" charset="0"/>
                <a:ea typeface="Roboto Medium" panose="02000000000000000000" pitchFamily="2" charset="0"/>
                <a:cs typeface="+mj-cs"/>
              </a:defRPr>
            </a:lvl1pPr>
          </a:lstStyle>
          <a:p>
            <a:r>
              <a:rPr lang="en-GB" sz="2000" dirty="0">
                <a:solidFill>
                  <a:srgbClr val="142F4E"/>
                </a:solidFill>
              </a:rPr>
              <a:t>Aschaffenburg University of Applied Sciences</a:t>
            </a:r>
            <a:endParaRPr lang="en-GB" sz="2000" i="1" dirty="0">
              <a:solidFill>
                <a:srgbClr val="142F4E"/>
              </a:solidFill>
            </a:endParaRPr>
          </a:p>
        </p:txBody>
      </p:sp>
      <p:sp>
        <p:nvSpPr>
          <p:cNvPr id="18" name="Freeform: Shape 7699">
            <a:extLst>
              <a:ext uri="{FF2B5EF4-FFF2-40B4-BE49-F238E27FC236}">
                <a16:creationId xmlns:a16="http://schemas.microsoft.com/office/drawing/2014/main" id="{DECE58C7-8049-475F-A37D-1C48D9823C43}"/>
              </a:ext>
            </a:extLst>
          </p:cNvPr>
          <p:cNvSpPr/>
          <p:nvPr/>
        </p:nvSpPr>
        <p:spPr>
          <a:xfrm rot="4800">
            <a:off x="1569861" y="2830226"/>
            <a:ext cx="360000" cy="36000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20" name="Rectangle: Rounded Corners 50">
            <a:extLst>
              <a:ext uri="{FF2B5EF4-FFF2-40B4-BE49-F238E27FC236}">
                <a16:creationId xmlns:a16="http://schemas.microsoft.com/office/drawing/2014/main" id="{C333FEB2-CD1F-47CB-92F2-B2CCE5B74843}"/>
              </a:ext>
            </a:extLst>
          </p:cNvPr>
          <p:cNvSpPr/>
          <p:nvPr/>
        </p:nvSpPr>
        <p:spPr>
          <a:xfrm>
            <a:off x="1238624" y="1830383"/>
            <a:ext cx="8162551" cy="4033076"/>
          </a:xfrm>
          <a:prstGeom prst="roundRect">
            <a:avLst>
              <a:gd name="adj" fmla="val 584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feld 37">
            <a:extLst>
              <a:ext uri="{FF2B5EF4-FFF2-40B4-BE49-F238E27FC236}">
                <a16:creationId xmlns:a16="http://schemas.microsoft.com/office/drawing/2014/main" id="{3E846CC0-03FA-43FE-8DE8-A791EFCA708A}"/>
              </a:ext>
            </a:extLst>
          </p:cNvPr>
          <p:cNvSpPr txBox="1"/>
          <p:nvPr/>
        </p:nvSpPr>
        <p:spPr>
          <a:xfrm>
            <a:off x="1619191" y="2794226"/>
            <a:ext cx="252000" cy="216000"/>
          </a:xfrm>
          <a:prstGeom prst="rect">
            <a:avLst/>
          </a:prstGeom>
          <a:noFill/>
        </p:spPr>
        <p:txBody>
          <a:bodyPr wrap="square" rtlCol="0">
            <a:spAutoFit/>
          </a:bodyPr>
          <a:lstStyle/>
          <a:p>
            <a:pPr algn="ctr"/>
            <a:r>
              <a:rPr lang="de-DE" sz="2000" dirty="0">
                <a:latin typeface="Th_aschaffenburg_icon_set_01" panose="02000503000000000000" pitchFamily="2" charset="0"/>
              </a:rPr>
              <a:t>e</a:t>
            </a:r>
          </a:p>
        </p:txBody>
      </p:sp>
      <p:sp>
        <p:nvSpPr>
          <p:cNvPr id="5" name="Rechteck 4"/>
          <p:cNvSpPr/>
          <p:nvPr/>
        </p:nvSpPr>
        <p:spPr>
          <a:xfrm>
            <a:off x="1468388" y="2090330"/>
            <a:ext cx="3812731" cy="3539430"/>
          </a:xfrm>
          <a:prstGeom prst="rect">
            <a:avLst/>
          </a:prstGeom>
        </p:spPr>
        <p:txBody>
          <a:bodyPr wrap="square">
            <a:spAutoFit/>
          </a:bodyPr>
          <a:lstStyle/>
          <a:p>
            <a:r>
              <a:rPr lang="de-DE" sz="1600" b="1" dirty="0">
                <a:latin typeface="Roboto Condensed Light" panose="02000000000000000000" pitchFamily="2" charset="0"/>
                <a:ea typeface="Roboto Condensed Light" panose="02000000000000000000" pitchFamily="2" charset="0"/>
              </a:rPr>
              <a:t>Head </a:t>
            </a:r>
            <a:r>
              <a:rPr lang="de-DE" sz="1600" b="1" dirty="0" err="1">
                <a:latin typeface="Roboto Condensed Light" panose="02000000000000000000" pitchFamily="2" charset="0"/>
                <a:ea typeface="Roboto Condensed Light" panose="02000000000000000000" pitchFamily="2" charset="0"/>
              </a:rPr>
              <a:t>of</a:t>
            </a:r>
            <a:r>
              <a:rPr lang="de-DE" sz="1600" b="1" dirty="0">
                <a:latin typeface="Roboto Condensed Light" panose="02000000000000000000" pitchFamily="2" charset="0"/>
                <a:ea typeface="Roboto Condensed Light" panose="02000000000000000000" pitchFamily="2" charset="0"/>
              </a:rPr>
              <a:t> International Office</a:t>
            </a:r>
          </a:p>
          <a:p>
            <a:r>
              <a:rPr lang="de-DE" sz="1600" dirty="0">
                <a:latin typeface="Roboto Condensed Light" panose="02000000000000000000" pitchFamily="2" charset="0"/>
                <a:ea typeface="Roboto Condensed Light" panose="02000000000000000000" pitchFamily="2" charset="0"/>
              </a:rPr>
              <a:t>Ernst Schulten</a:t>
            </a:r>
          </a:p>
          <a:p>
            <a:endParaRPr lang="de-DE" sz="1600" dirty="0">
              <a:latin typeface="Roboto Condensed Light" panose="02000000000000000000" pitchFamily="2" charset="0"/>
              <a:ea typeface="Roboto Condensed Light" panose="02000000000000000000" pitchFamily="2" charset="0"/>
            </a:endParaRPr>
          </a:p>
          <a:p>
            <a:pPr lvl="1"/>
            <a:r>
              <a:rPr lang="de-DE" sz="1600" dirty="0">
                <a:latin typeface="Roboto Condensed Light" panose="02000000000000000000" pitchFamily="2" charset="0"/>
                <a:ea typeface="Roboto Condensed Light" panose="02000000000000000000" pitchFamily="2" charset="0"/>
              </a:rPr>
              <a:t>ernst.schulten@th-ab.de</a:t>
            </a:r>
          </a:p>
          <a:p>
            <a:r>
              <a:rPr lang="de-DE" sz="1600" dirty="0">
                <a:latin typeface="Roboto Condensed Light" panose="02000000000000000000" pitchFamily="2" charset="0"/>
                <a:ea typeface="Roboto Condensed Light" panose="02000000000000000000" pitchFamily="2" charset="0"/>
              </a:rPr>
              <a:t>	</a:t>
            </a:r>
          </a:p>
          <a:p>
            <a:pPr lvl="1"/>
            <a:r>
              <a:rPr lang="de-DE" sz="1600" dirty="0">
                <a:latin typeface="Roboto Condensed Light" panose="02000000000000000000" pitchFamily="2" charset="0"/>
                <a:ea typeface="Roboto Condensed Light" panose="02000000000000000000" pitchFamily="2" charset="0"/>
              </a:rPr>
              <a:t>+ 49 6021 / 4206-714</a:t>
            </a:r>
          </a:p>
          <a:p>
            <a:endParaRPr lang="de-DE" sz="1600" dirty="0">
              <a:latin typeface="Roboto Condensed Light" panose="02000000000000000000" pitchFamily="2" charset="0"/>
              <a:ea typeface="Roboto Condensed Light" panose="02000000000000000000" pitchFamily="2" charset="0"/>
            </a:endParaRPr>
          </a:p>
          <a:p>
            <a:endParaRPr lang="de-DE" sz="1600" dirty="0">
              <a:latin typeface="Roboto Condensed Light" panose="02000000000000000000" pitchFamily="2" charset="0"/>
              <a:ea typeface="Roboto Condensed Light" panose="02000000000000000000" pitchFamily="2" charset="0"/>
            </a:endParaRPr>
          </a:p>
          <a:p>
            <a:r>
              <a:rPr lang="en-GB" sz="1600" b="1" dirty="0">
                <a:latin typeface="Roboto Condensed Light" panose="02000000000000000000" pitchFamily="2" charset="0"/>
                <a:ea typeface="Roboto Condensed Light" panose="02000000000000000000" pitchFamily="2" charset="0"/>
              </a:rPr>
              <a:t>Incoming Coordinator</a:t>
            </a:r>
          </a:p>
          <a:p>
            <a:r>
              <a:rPr lang="de-DE" sz="1600" dirty="0">
                <a:latin typeface="Roboto Condensed Light" panose="02000000000000000000" pitchFamily="2" charset="0"/>
                <a:ea typeface="Roboto Condensed Light" panose="02000000000000000000" pitchFamily="2" charset="0"/>
              </a:rPr>
              <a:t>Carina Blaeser, Barbara Powollik</a:t>
            </a:r>
          </a:p>
          <a:p>
            <a:endParaRPr lang="de-DE" sz="1600" dirty="0">
              <a:latin typeface="Roboto Condensed Light" panose="02000000000000000000" pitchFamily="2" charset="0"/>
              <a:ea typeface="Roboto Condensed Light" panose="02000000000000000000" pitchFamily="2" charset="0"/>
            </a:endParaRPr>
          </a:p>
          <a:p>
            <a:pPr lvl="1"/>
            <a:r>
              <a:rPr lang="de-DE" sz="1600" dirty="0">
                <a:latin typeface="Roboto Condensed Light" panose="02000000000000000000" pitchFamily="2" charset="0"/>
                <a:ea typeface="Roboto Condensed Light" panose="02000000000000000000" pitchFamily="2" charset="0"/>
              </a:rPr>
              <a:t>incoming@th-ab.de</a:t>
            </a:r>
          </a:p>
          <a:p>
            <a:pPr lvl="1"/>
            <a:endParaRPr lang="de-DE" sz="1600" dirty="0">
              <a:latin typeface="Roboto Condensed Light" panose="02000000000000000000" pitchFamily="2" charset="0"/>
              <a:ea typeface="Roboto Condensed Light" panose="02000000000000000000" pitchFamily="2" charset="0"/>
            </a:endParaRPr>
          </a:p>
          <a:p>
            <a:pPr lvl="1"/>
            <a:r>
              <a:rPr lang="en-US" sz="1600" dirty="0">
                <a:latin typeface="Roboto Condensed Light" panose="02000000000000000000" pitchFamily="2" charset="0"/>
                <a:ea typeface="Roboto Condensed Light" panose="02000000000000000000" pitchFamily="2" charset="0"/>
              </a:rPr>
              <a:t>+ 49 6021 / 4206-850 or -544</a:t>
            </a:r>
          </a:p>
        </p:txBody>
      </p:sp>
      <p:sp>
        <p:nvSpPr>
          <p:cNvPr id="7" name="Rechteck 6"/>
          <p:cNvSpPr/>
          <p:nvPr/>
        </p:nvSpPr>
        <p:spPr>
          <a:xfrm>
            <a:off x="5985534" y="2090330"/>
            <a:ext cx="4415766" cy="3539430"/>
          </a:xfrm>
          <a:prstGeom prst="rect">
            <a:avLst/>
          </a:prstGeom>
        </p:spPr>
        <p:txBody>
          <a:bodyPr wrap="square">
            <a:spAutoFit/>
          </a:bodyPr>
          <a:lstStyle/>
          <a:p>
            <a:r>
              <a:rPr lang="en-GB" sz="1600" b="1" dirty="0">
                <a:latin typeface="Roboto Condensed Light" panose="02000000000000000000" pitchFamily="2" charset="0"/>
                <a:ea typeface="Roboto Condensed Light" panose="02000000000000000000" pitchFamily="2" charset="0"/>
              </a:rPr>
              <a:t>Erasmus+ Institutional Coordinator</a:t>
            </a:r>
          </a:p>
          <a:p>
            <a:r>
              <a:rPr lang="de-DE" sz="1600" dirty="0">
                <a:latin typeface="Roboto Condensed Light" panose="02000000000000000000" pitchFamily="2" charset="0"/>
                <a:ea typeface="Roboto Condensed Light" panose="02000000000000000000" pitchFamily="2" charset="0"/>
              </a:rPr>
              <a:t>Maique Gaspar Dos Santos, Nina Parche</a:t>
            </a:r>
          </a:p>
          <a:p>
            <a:endParaRPr lang="de-DE" sz="1600" dirty="0">
              <a:latin typeface="Roboto Condensed Light" panose="02000000000000000000" pitchFamily="2" charset="0"/>
              <a:ea typeface="Roboto Condensed Light" panose="02000000000000000000" pitchFamily="2" charset="0"/>
            </a:endParaRPr>
          </a:p>
          <a:p>
            <a:pPr lvl="1"/>
            <a:r>
              <a:rPr lang="de-DE" sz="1600" dirty="0">
                <a:latin typeface="Roboto Condensed Light" panose="02000000000000000000" pitchFamily="2" charset="0"/>
                <a:ea typeface="Roboto Condensed Light" panose="02000000000000000000" pitchFamily="2" charset="0"/>
              </a:rPr>
              <a:t>erasmus@th-ab.de</a:t>
            </a:r>
          </a:p>
          <a:p>
            <a:endParaRPr lang="de-DE" sz="1600" dirty="0">
              <a:latin typeface="Roboto Condensed Light" panose="02000000000000000000" pitchFamily="2" charset="0"/>
              <a:ea typeface="Roboto Condensed Light" panose="02000000000000000000" pitchFamily="2" charset="0"/>
            </a:endParaRPr>
          </a:p>
          <a:p>
            <a:pPr lvl="1"/>
            <a:r>
              <a:rPr lang="de-DE" sz="1600" dirty="0">
                <a:latin typeface="Roboto Condensed Light" panose="02000000000000000000" pitchFamily="2" charset="0"/>
                <a:ea typeface="Roboto Condensed Light" panose="02000000000000000000" pitchFamily="2" charset="0"/>
              </a:rPr>
              <a:t>+ 49 6021 / 4206-697</a:t>
            </a:r>
          </a:p>
          <a:p>
            <a:endParaRPr lang="de-DE" sz="1600" dirty="0">
              <a:latin typeface="Roboto Condensed Light" panose="02000000000000000000" pitchFamily="2" charset="0"/>
              <a:ea typeface="Roboto Condensed Light" panose="02000000000000000000" pitchFamily="2" charset="0"/>
            </a:endParaRPr>
          </a:p>
          <a:p>
            <a:endParaRPr lang="de-DE" sz="1600" dirty="0">
              <a:latin typeface="Roboto Condensed Light" panose="02000000000000000000" pitchFamily="2" charset="0"/>
              <a:ea typeface="Roboto Condensed Light" panose="02000000000000000000" pitchFamily="2" charset="0"/>
            </a:endParaRPr>
          </a:p>
          <a:p>
            <a:r>
              <a:rPr lang="en-GB" sz="1600" b="1" dirty="0">
                <a:latin typeface="Roboto Condensed Light" panose="02000000000000000000" pitchFamily="2" charset="0"/>
                <a:ea typeface="Roboto Condensed Light" panose="02000000000000000000" pitchFamily="2" charset="0"/>
              </a:rPr>
              <a:t>Outgoing Coordinator</a:t>
            </a:r>
          </a:p>
          <a:p>
            <a:r>
              <a:rPr lang="de-DE" sz="1600" dirty="0">
                <a:latin typeface="Roboto Condensed Light" panose="02000000000000000000" pitchFamily="2" charset="0"/>
                <a:ea typeface="Roboto Condensed Light" panose="02000000000000000000" pitchFamily="2" charset="0"/>
              </a:rPr>
              <a:t>Bettina Arnold, Jessica Albert</a:t>
            </a:r>
          </a:p>
          <a:p>
            <a:endParaRPr lang="de-DE" sz="1600" dirty="0">
              <a:latin typeface="Roboto Condensed Light" panose="02000000000000000000" pitchFamily="2" charset="0"/>
              <a:ea typeface="Roboto Condensed Light" panose="02000000000000000000" pitchFamily="2" charset="0"/>
            </a:endParaRPr>
          </a:p>
          <a:p>
            <a:pPr lvl="1"/>
            <a:r>
              <a:rPr lang="de-DE" sz="1600" dirty="0">
                <a:latin typeface="Roboto Condensed Light" panose="02000000000000000000" pitchFamily="2" charset="0"/>
                <a:ea typeface="Roboto Condensed Light" panose="02000000000000000000" pitchFamily="2" charset="0"/>
              </a:rPr>
              <a:t>international@th-ab.de</a:t>
            </a:r>
          </a:p>
          <a:p>
            <a:pPr lvl="1"/>
            <a:endParaRPr lang="de-DE" sz="1600" dirty="0">
              <a:latin typeface="Roboto Condensed Light" panose="02000000000000000000" pitchFamily="2" charset="0"/>
              <a:ea typeface="Roboto Condensed Light" panose="02000000000000000000" pitchFamily="2" charset="0"/>
            </a:endParaRPr>
          </a:p>
          <a:p>
            <a:pPr lvl="1"/>
            <a:r>
              <a:rPr lang="en-US" sz="1600" dirty="0">
                <a:latin typeface="Roboto Condensed Light" panose="02000000000000000000" pitchFamily="2" charset="0"/>
                <a:ea typeface="Roboto Condensed Light" panose="02000000000000000000" pitchFamily="2" charset="0"/>
              </a:rPr>
              <a:t>+ 49 6021 / 4206 - 741 or - 742</a:t>
            </a:r>
            <a:endParaRPr lang="de-DE" sz="1600" dirty="0">
              <a:latin typeface="Roboto Condensed Light" panose="02000000000000000000" pitchFamily="2" charset="0"/>
              <a:ea typeface="Roboto Condensed Light" panose="02000000000000000000" pitchFamily="2" charset="0"/>
            </a:endParaRPr>
          </a:p>
        </p:txBody>
      </p:sp>
      <p:sp>
        <p:nvSpPr>
          <p:cNvPr id="22" name="Freeform: Shape 7696">
            <a:extLst>
              <a:ext uri="{FF2B5EF4-FFF2-40B4-BE49-F238E27FC236}">
                <a16:creationId xmlns:a16="http://schemas.microsoft.com/office/drawing/2014/main" id="{36D68580-01C5-49D4-9015-F2FE8597CD16}"/>
              </a:ext>
            </a:extLst>
          </p:cNvPr>
          <p:cNvSpPr/>
          <p:nvPr/>
        </p:nvSpPr>
        <p:spPr>
          <a:xfrm rot="4800">
            <a:off x="1569860" y="3290243"/>
            <a:ext cx="360000" cy="36000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pic>
        <p:nvPicPr>
          <p:cNvPr id="23" name="Grafik 22">
            <a:extLst>
              <a:ext uri="{FF2B5EF4-FFF2-40B4-BE49-F238E27FC236}">
                <a16:creationId xmlns:a16="http://schemas.microsoft.com/office/drawing/2014/main" id="{7B29FA4A-D832-40F8-B32D-AA7C472D80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9555" y="3380565"/>
            <a:ext cx="180000" cy="179355"/>
          </a:xfrm>
          <a:prstGeom prst="rect">
            <a:avLst/>
          </a:prstGeom>
        </p:spPr>
      </p:pic>
      <p:sp>
        <p:nvSpPr>
          <p:cNvPr id="24" name="Freeform: Shape 7699">
            <a:extLst>
              <a:ext uri="{FF2B5EF4-FFF2-40B4-BE49-F238E27FC236}">
                <a16:creationId xmlns:a16="http://schemas.microsoft.com/office/drawing/2014/main" id="{DECE58C7-8049-475F-A37D-1C48D9823C43}"/>
              </a:ext>
            </a:extLst>
          </p:cNvPr>
          <p:cNvSpPr/>
          <p:nvPr/>
        </p:nvSpPr>
        <p:spPr>
          <a:xfrm rot="4800">
            <a:off x="1569861" y="4760463"/>
            <a:ext cx="360000" cy="36000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25" name="Textfeld 24">
            <a:extLst>
              <a:ext uri="{FF2B5EF4-FFF2-40B4-BE49-F238E27FC236}">
                <a16:creationId xmlns:a16="http://schemas.microsoft.com/office/drawing/2014/main" id="{3E846CC0-03FA-43FE-8DE8-A791EFCA708A}"/>
              </a:ext>
            </a:extLst>
          </p:cNvPr>
          <p:cNvSpPr txBox="1"/>
          <p:nvPr/>
        </p:nvSpPr>
        <p:spPr>
          <a:xfrm>
            <a:off x="1619191" y="4724463"/>
            <a:ext cx="252000" cy="216000"/>
          </a:xfrm>
          <a:prstGeom prst="rect">
            <a:avLst/>
          </a:prstGeom>
          <a:noFill/>
        </p:spPr>
        <p:txBody>
          <a:bodyPr wrap="square" rtlCol="0">
            <a:spAutoFit/>
          </a:bodyPr>
          <a:lstStyle/>
          <a:p>
            <a:pPr algn="ctr"/>
            <a:r>
              <a:rPr lang="de-DE" sz="2000" dirty="0">
                <a:latin typeface="Th_aschaffenburg_icon_set_01" panose="02000503000000000000" pitchFamily="2" charset="0"/>
              </a:rPr>
              <a:t>e</a:t>
            </a:r>
          </a:p>
        </p:txBody>
      </p:sp>
      <p:sp>
        <p:nvSpPr>
          <p:cNvPr id="26" name="Freeform: Shape 7696">
            <a:extLst>
              <a:ext uri="{FF2B5EF4-FFF2-40B4-BE49-F238E27FC236}">
                <a16:creationId xmlns:a16="http://schemas.microsoft.com/office/drawing/2014/main" id="{36D68580-01C5-49D4-9015-F2FE8597CD16}"/>
              </a:ext>
            </a:extLst>
          </p:cNvPr>
          <p:cNvSpPr/>
          <p:nvPr/>
        </p:nvSpPr>
        <p:spPr>
          <a:xfrm rot="4800">
            <a:off x="1569860" y="5220480"/>
            <a:ext cx="360000" cy="36000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pic>
        <p:nvPicPr>
          <p:cNvPr id="27" name="Grafik 26">
            <a:extLst>
              <a:ext uri="{FF2B5EF4-FFF2-40B4-BE49-F238E27FC236}">
                <a16:creationId xmlns:a16="http://schemas.microsoft.com/office/drawing/2014/main" id="{7B29FA4A-D832-40F8-B32D-AA7C472D80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69555" y="5310802"/>
            <a:ext cx="180000" cy="179355"/>
          </a:xfrm>
          <a:prstGeom prst="rect">
            <a:avLst/>
          </a:prstGeom>
        </p:spPr>
      </p:pic>
      <p:sp>
        <p:nvSpPr>
          <p:cNvPr id="28" name="Freeform: Shape 7699">
            <a:extLst>
              <a:ext uri="{FF2B5EF4-FFF2-40B4-BE49-F238E27FC236}">
                <a16:creationId xmlns:a16="http://schemas.microsoft.com/office/drawing/2014/main" id="{DECE58C7-8049-475F-A37D-1C48D9823C43}"/>
              </a:ext>
            </a:extLst>
          </p:cNvPr>
          <p:cNvSpPr/>
          <p:nvPr/>
        </p:nvSpPr>
        <p:spPr>
          <a:xfrm rot="4800">
            <a:off x="6084711" y="2830226"/>
            <a:ext cx="360000" cy="36000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29" name="Textfeld 28">
            <a:extLst>
              <a:ext uri="{FF2B5EF4-FFF2-40B4-BE49-F238E27FC236}">
                <a16:creationId xmlns:a16="http://schemas.microsoft.com/office/drawing/2014/main" id="{3E846CC0-03FA-43FE-8DE8-A791EFCA708A}"/>
              </a:ext>
            </a:extLst>
          </p:cNvPr>
          <p:cNvSpPr txBox="1"/>
          <p:nvPr/>
        </p:nvSpPr>
        <p:spPr>
          <a:xfrm>
            <a:off x="6134041" y="2794226"/>
            <a:ext cx="252000" cy="216000"/>
          </a:xfrm>
          <a:prstGeom prst="rect">
            <a:avLst/>
          </a:prstGeom>
          <a:noFill/>
        </p:spPr>
        <p:txBody>
          <a:bodyPr wrap="square" rtlCol="0">
            <a:spAutoFit/>
          </a:bodyPr>
          <a:lstStyle/>
          <a:p>
            <a:pPr algn="ctr"/>
            <a:r>
              <a:rPr lang="de-DE" sz="2000" dirty="0">
                <a:latin typeface="Th_aschaffenburg_icon_set_01" panose="02000503000000000000" pitchFamily="2" charset="0"/>
              </a:rPr>
              <a:t>e</a:t>
            </a:r>
          </a:p>
        </p:txBody>
      </p:sp>
      <p:sp>
        <p:nvSpPr>
          <p:cNvPr id="30" name="Freeform: Shape 7696">
            <a:extLst>
              <a:ext uri="{FF2B5EF4-FFF2-40B4-BE49-F238E27FC236}">
                <a16:creationId xmlns:a16="http://schemas.microsoft.com/office/drawing/2014/main" id="{36D68580-01C5-49D4-9015-F2FE8597CD16}"/>
              </a:ext>
            </a:extLst>
          </p:cNvPr>
          <p:cNvSpPr/>
          <p:nvPr/>
        </p:nvSpPr>
        <p:spPr>
          <a:xfrm rot="4800">
            <a:off x="6084710" y="3290243"/>
            <a:ext cx="360000" cy="36000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pic>
        <p:nvPicPr>
          <p:cNvPr id="31" name="Grafik 30">
            <a:extLst>
              <a:ext uri="{FF2B5EF4-FFF2-40B4-BE49-F238E27FC236}">
                <a16:creationId xmlns:a16="http://schemas.microsoft.com/office/drawing/2014/main" id="{7B29FA4A-D832-40F8-B32D-AA7C472D80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4405" y="3380565"/>
            <a:ext cx="180000" cy="179355"/>
          </a:xfrm>
          <a:prstGeom prst="rect">
            <a:avLst/>
          </a:prstGeom>
        </p:spPr>
      </p:pic>
      <p:sp>
        <p:nvSpPr>
          <p:cNvPr id="32" name="Freeform: Shape 7699">
            <a:extLst>
              <a:ext uri="{FF2B5EF4-FFF2-40B4-BE49-F238E27FC236}">
                <a16:creationId xmlns:a16="http://schemas.microsoft.com/office/drawing/2014/main" id="{DECE58C7-8049-475F-A37D-1C48D9823C43}"/>
              </a:ext>
            </a:extLst>
          </p:cNvPr>
          <p:cNvSpPr/>
          <p:nvPr/>
        </p:nvSpPr>
        <p:spPr>
          <a:xfrm rot="4800">
            <a:off x="6084711" y="4760463"/>
            <a:ext cx="360000" cy="360000"/>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33" name="Textfeld 32">
            <a:extLst>
              <a:ext uri="{FF2B5EF4-FFF2-40B4-BE49-F238E27FC236}">
                <a16:creationId xmlns:a16="http://schemas.microsoft.com/office/drawing/2014/main" id="{3E846CC0-03FA-43FE-8DE8-A791EFCA708A}"/>
              </a:ext>
            </a:extLst>
          </p:cNvPr>
          <p:cNvSpPr txBox="1"/>
          <p:nvPr/>
        </p:nvSpPr>
        <p:spPr>
          <a:xfrm>
            <a:off x="6134041" y="4724463"/>
            <a:ext cx="252000" cy="216000"/>
          </a:xfrm>
          <a:prstGeom prst="rect">
            <a:avLst/>
          </a:prstGeom>
          <a:noFill/>
        </p:spPr>
        <p:txBody>
          <a:bodyPr wrap="square" rtlCol="0">
            <a:spAutoFit/>
          </a:bodyPr>
          <a:lstStyle/>
          <a:p>
            <a:pPr algn="ctr"/>
            <a:r>
              <a:rPr lang="de-DE" sz="2000" dirty="0">
                <a:latin typeface="Th_aschaffenburg_icon_set_01" panose="02000503000000000000" pitchFamily="2" charset="0"/>
              </a:rPr>
              <a:t>e</a:t>
            </a:r>
          </a:p>
        </p:txBody>
      </p:sp>
      <p:sp>
        <p:nvSpPr>
          <p:cNvPr id="35" name="Freeform: Shape 7696">
            <a:extLst>
              <a:ext uri="{FF2B5EF4-FFF2-40B4-BE49-F238E27FC236}">
                <a16:creationId xmlns:a16="http://schemas.microsoft.com/office/drawing/2014/main" id="{36D68580-01C5-49D4-9015-F2FE8597CD16}"/>
              </a:ext>
            </a:extLst>
          </p:cNvPr>
          <p:cNvSpPr/>
          <p:nvPr/>
        </p:nvSpPr>
        <p:spPr>
          <a:xfrm rot="4800">
            <a:off x="6084710" y="5220480"/>
            <a:ext cx="360000" cy="360000"/>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pic>
        <p:nvPicPr>
          <p:cNvPr id="37" name="Grafik 36">
            <a:extLst>
              <a:ext uri="{FF2B5EF4-FFF2-40B4-BE49-F238E27FC236}">
                <a16:creationId xmlns:a16="http://schemas.microsoft.com/office/drawing/2014/main" id="{7B29FA4A-D832-40F8-B32D-AA7C472D80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4405" y="5310802"/>
            <a:ext cx="180000" cy="179355"/>
          </a:xfrm>
          <a:prstGeom prst="rect">
            <a:avLst/>
          </a:prstGeom>
        </p:spPr>
      </p:pic>
    </p:spTree>
    <p:extLst>
      <p:ext uri="{BB962C8B-B14F-4D97-AF65-F5344CB8AC3E}">
        <p14:creationId xmlns:p14="http://schemas.microsoft.com/office/powerpoint/2010/main" val="268924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D00A14E-CED1-4E3D-A084-8E075E2A50AE}"/>
              </a:ext>
            </a:extLst>
          </p:cNvPr>
          <p:cNvSpPr>
            <a:spLocks noGrp="1"/>
          </p:cNvSpPr>
          <p:nvPr>
            <p:ph type="title"/>
          </p:nvPr>
        </p:nvSpPr>
        <p:spPr/>
        <p:txBody>
          <a:bodyPr>
            <a:normAutofit fontScale="90000"/>
          </a:bodyPr>
          <a:lstStyle/>
          <a:p>
            <a:r>
              <a:rPr lang="de-DE" dirty="0"/>
              <a:t>CONTACT INFORMATION</a:t>
            </a:r>
          </a:p>
        </p:txBody>
      </p:sp>
      <p:sp>
        <p:nvSpPr>
          <p:cNvPr id="14" name="Titel 8">
            <a:extLst>
              <a:ext uri="{FF2B5EF4-FFF2-40B4-BE49-F238E27FC236}">
                <a16:creationId xmlns:a16="http://schemas.microsoft.com/office/drawing/2014/main" id="{D5960B54-5156-46BF-AF37-BCF92A16073E}"/>
              </a:ext>
            </a:extLst>
          </p:cNvPr>
          <p:cNvSpPr txBox="1">
            <a:spLocks/>
          </p:cNvSpPr>
          <p:nvPr/>
        </p:nvSpPr>
        <p:spPr>
          <a:xfrm>
            <a:off x="576000" y="1036015"/>
            <a:ext cx="10515600" cy="427877"/>
          </a:xfrm>
          <a:prstGeom prst="rect">
            <a:avLst/>
          </a:prstGeom>
        </p:spPr>
        <p:txBody>
          <a:bodyPr>
            <a:normAutofit fontScale="97500"/>
          </a:bodyPr>
          <a:lstStyle>
            <a:lvl1pPr algn="l" defTabSz="914400" rtl="0" eaLnBrk="1" latinLnBrk="0" hangingPunct="1">
              <a:lnSpc>
                <a:spcPct val="90000"/>
              </a:lnSpc>
              <a:spcBef>
                <a:spcPct val="0"/>
              </a:spcBef>
              <a:buNone/>
              <a:defRPr sz="3200" kern="1200" baseline="0">
                <a:solidFill>
                  <a:srgbClr val="FFFFFF"/>
                </a:solidFill>
                <a:latin typeface="Roboto Medium" panose="02000000000000000000" pitchFamily="2" charset="0"/>
                <a:ea typeface="Roboto Medium" panose="02000000000000000000" pitchFamily="2" charset="0"/>
                <a:cs typeface="+mj-cs"/>
              </a:defRPr>
            </a:lvl1pPr>
          </a:lstStyle>
          <a:p>
            <a:r>
              <a:rPr lang="en-GB" sz="2000" dirty="0">
                <a:solidFill>
                  <a:srgbClr val="142F4E"/>
                </a:solidFill>
              </a:rPr>
              <a:t>Aschaffenburg University of Applied Sciences - Incoming</a:t>
            </a:r>
            <a:endParaRPr lang="en-GB" sz="2000" i="1" dirty="0">
              <a:solidFill>
                <a:srgbClr val="142F4E"/>
              </a:solidFill>
            </a:endParaRPr>
          </a:p>
        </p:txBody>
      </p:sp>
      <p:sp>
        <p:nvSpPr>
          <p:cNvPr id="16" name="Freeform: Shape 7696">
            <a:extLst>
              <a:ext uri="{FF2B5EF4-FFF2-40B4-BE49-F238E27FC236}">
                <a16:creationId xmlns:a16="http://schemas.microsoft.com/office/drawing/2014/main" id="{36D68580-01C5-49D4-9015-F2FE8597CD16}"/>
              </a:ext>
            </a:extLst>
          </p:cNvPr>
          <p:cNvSpPr/>
          <p:nvPr/>
        </p:nvSpPr>
        <p:spPr>
          <a:xfrm rot="4800">
            <a:off x="688999" y="2035271"/>
            <a:ext cx="1199514" cy="1201134"/>
          </a:xfrm>
          <a:custGeom>
            <a:avLst/>
            <a:gdLst/>
            <a:ahLst/>
            <a:cxnLst>
              <a:cxn ang="3cd4">
                <a:pos x="hc" y="t"/>
              </a:cxn>
              <a:cxn ang="cd2">
                <a:pos x="l" y="vc"/>
              </a:cxn>
              <a:cxn ang="cd4">
                <a:pos x="hc" y="b"/>
              </a:cxn>
              <a:cxn ang="0">
                <a:pos x="r" y="vc"/>
              </a:cxn>
            </a:cxnLst>
            <a:rect l="l" t="t" r="r" b="b"/>
            <a:pathLst>
              <a:path w="742" h="743">
                <a:moveTo>
                  <a:pt x="742" y="372"/>
                </a:moveTo>
                <a:cubicBezTo>
                  <a:pt x="742" y="577"/>
                  <a:pt x="576" y="743"/>
                  <a:pt x="371" y="743"/>
                </a:cubicBezTo>
                <a:cubicBezTo>
                  <a:pt x="166" y="743"/>
                  <a:pt x="0" y="577"/>
                  <a:pt x="0" y="372"/>
                </a:cubicBezTo>
                <a:cubicBezTo>
                  <a:pt x="0" y="166"/>
                  <a:pt x="166" y="0"/>
                  <a:pt x="371" y="0"/>
                </a:cubicBezTo>
                <a:cubicBezTo>
                  <a:pt x="576" y="0"/>
                  <a:pt x="742" y="166"/>
                  <a:pt x="742" y="372"/>
                </a:cubicBezTo>
                <a:close/>
              </a:path>
            </a:pathLst>
          </a:custGeom>
          <a:solidFill>
            <a:schemeClr val="accent1"/>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8" name="Freeform: Shape 7699">
            <a:extLst>
              <a:ext uri="{FF2B5EF4-FFF2-40B4-BE49-F238E27FC236}">
                <a16:creationId xmlns:a16="http://schemas.microsoft.com/office/drawing/2014/main" id="{DECE58C7-8049-475F-A37D-1C48D9823C43}"/>
              </a:ext>
            </a:extLst>
          </p:cNvPr>
          <p:cNvSpPr/>
          <p:nvPr/>
        </p:nvSpPr>
        <p:spPr>
          <a:xfrm rot="4800">
            <a:off x="688999" y="3450404"/>
            <a:ext cx="1201133" cy="1201134"/>
          </a:xfrm>
          <a:custGeom>
            <a:avLst/>
            <a:gdLst/>
            <a:ahLst/>
            <a:cxnLst>
              <a:cxn ang="3cd4">
                <a:pos x="hc" y="t"/>
              </a:cxn>
              <a:cxn ang="cd2">
                <a:pos x="l" y="vc"/>
              </a:cxn>
              <a:cxn ang="cd4">
                <a:pos x="hc" y="b"/>
              </a:cxn>
              <a:cxn ang="0">
                <a:pos x="r" y="vc"/>
              </a:cxn>
            </a:cxnLst>
            <a:rect l="l" t="t" r="r" b="b"/>
            <a:pathLst>
              <a:path w="743" h="743">
                <a:moveTo>
                  <a:pt x="743" y="371"/>
                </a:moveTo>
                <a:cubicBezTo>
                  <a:pt x="743" y="576"/>
                  <a:pt x="577" y="743"/>
                  <a:pt x="372" y="743"/>
                </a:cubicBezTo>
                <a:cubicBezTo>
                  <a:pt x="166" y="743"/>
                  <a:pt x="0" y="576"/>
                  <a:pt x="0" y="371"/>
                </a:cubicBezTo>
                <a:cubicBezTo>
                  <a:pt x="0" y="166"/>
                  <a:pt x="166" y="0"/>
                  <a:pt x="372" y="0"/>
                </a:cubicBezTo>
                <a:cubicBezTo>
                  <a:pt x="577" y="0"/>
                  <a:pt x="743" y="166"/>
                  <a:pt x="743" y="371"/>
                </a:cubicBezTo>
                <a:close/>
              </a:path>
            </a:pathLst>
          </a:custGeom>
          <a:solidFill>
            <a:srgbClr val="E1D6BC"/>
          </a:solidFill>
          <a:ln cap="flat">
            <a:noFill/>
            <a:prstDash val="solid"/>
          </a:ln>
        </p:spPr>
        <p:txBody>
          <a:bodyPr vert="horz" wrap="none" lIns="45000" tIns="22500" rIns="45000" bIns="22500" anchor="ctr" anchorCtr="1" compatLnSpc="0"/>
          <a:lstStyle/>
          <a:p>
            <a:pPr hangingPunct="0"/>
            <a:endParaRPr lang="en-US" sz="900">
              <a:latin typeface="Arial" pitchFamily="18"/>
              <a:ea typeface="Arial Unicode MS" pitchFamily="2"/>
              <a:cs typeface="Arial Unicode MS" pitchFamily="2"/>
            </a:endParaRPr>
          </a:p>
        </p:txBody>
      </p:sp>
      <p:sp>
        <p:nvSpPr>
          <p:cNvPr id="19" name="Textplatzhalter 5">
            <a:extLst>
              <a:ext uri="{FF2B5EF4-FFF2-40B4-BE49-F238E27FC236}">
                <a16:creationId xmlns:a16="http://schemas.microsoft.com/office/drawing/2014/main" id="{5617C409-8334-4DFD-8009-D03876B65646}"/>
              </a:ext>
            </a:extLst>
          </p:cNvPr>
          <p:cNvSpPr txBox="1">
            <a:spLocks/>
          </p:cNvSpPr>
          <p:nvPr/>
        </p:nvSpPr>
        <p:spPr>
          <a:xfrm>
            <a:off x="2684175" y="2459638"/>
            <a:ext cx="2887155" cy="574003"/>
          </a:xfrm>
          <a:prstGeom prst="rect">
            <a:avLst/>
          </a:prstGeom>
        </p:spPr>
        <p:txBody>
          <a:bodyPr/>
          <a:lstStyle>
            <a:lvl1pPr marL="285750" indent="-285750" algn="ctr" defTabSz="914400" rtl="0" eaLnBrk="1" latinLnBrk="0" hangingPunct="1">
              <a:lnSpc>
                <a:spcPts val="2400"/>
              </a:lnSpc>
              <a:spcBef>
                <a:spcPts val="1000"/>
              </a:spcBef>
              <a:buSzPct val="65000"/>
              <a:buFontTx/>
              <a:buBlip>
                <a:blip r:embed="rId2"/>
              </a:buBlip>
              <a:tabLst>
                <a:tab pos="1704975" algn="l"/>
              </a:tabLst>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lgn="l" defTabSz="914400" rtl="0" eaLnBrk="1" latinLnBrk="0" hangingPunct="1">
              <a:lnSpc>
                <a:spcPct val="90000"/>
              </a:lnSpc>
              <a:spcBef>
                <a:spcPts val="500"/>
              </a:spcBef>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Tx/>
              <a:buNone/>
              <a:tabLst/>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lgn="l" defTabSz="914400" rtl="0" eaLnBrk="1" latinLnBrk="0" hangingPunct="1">
              <a:lnSpc>
                <a:spcPct val="90000"/>
              </a:lnSpc>
              <a:spcBef>
                <a:spcPts val="500"/>
              </a:spcBef>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lgn="l" defTabSz="914400" rtl="0" eaLnBrk="1" latinLnBrk="0" hangingPunct="1">
              <a:lnSpc>
                <a:spcPct val="90000"/>
              </a:lnSpc>
              <a:spcBef>
                <a:spcPts val="500"/>
              </a:spcBef>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ts val="1800"/>
              </a:lnSpc>
              <a:buNone/>
            </a:pPr>
            <a:r>
              <a:rPr lang="en-US" dirty="0"/>
              <a:t>+ 49 6021 / 4206-850 or -544</a:t>
            </a:r>
          </a:p>
          <a:p>
            <a:pPr marL="0" indent="0" algn="l">
              <a:lnSpc>
                <a:spcPts val="1800"/>
              </a:lnSpc>
              <a:buNone/>
            </a:pPr>
            <a:endParaRPr lang="de-DE" dirty="0"/>
          </a:p>
        </p:txBody>
      </p:sp>
      <p:sp>
        <p:nvSpPr>
          <p:cNvPr id="20" name="Rectangle: Rounded Corners 50">
            <a:extLst>
              <a:ext uri="{FF2B5EF4-FFF2-40B4-BE49-F238E27FC236}">
                <a16:creationId xmlns:a16="http://schemas.microsoft.com/office/drawing/2014/main" id="{C333FEB2-CD1F-47CB-92F2-B2CCE5B74843}"/>
              </a:ext>
            </a:extLst>
          </p:cNvPr>
          <p:cNvSpPr/>
          <p:nvPr/>
        </p:nvSpPr>
        <p:spPr>
          <a:xfrm>
            <a:off x="2531181" y="2034434"/>
            <a:ext cx="3900733" cy="4033076"/>
          </a:xfrm>
          <a:prstGeom prst="roundRect">
            <a:avLst>
              <a:gd name="adj" fmla="val 584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platzhalter 5">
            <a:extLst>
              <a:ext uri="{FF2B5EF4-FFF2-40B4-BE49-F238E27FC236}">
                <a16:creationId xmlns:a16="http://schemas.microsoft.com/office/drawing/2014/main" id="{A3BF3715-C100-4908-8D30-D66151AB3C43}"/>
              </a:ext>
            </a:extLst>
          </p:cNvPr>
          <p:cNvSpPr txBox="1">
            <a:spLocks/>
          </p:cNvSpPr>
          <p:nvPr/>
        </p:nvSpPr>
        <p:spPr>
          <a:xfrm>
            <a:off x="2684175" y="3883770"/>
            <a:ext cx="2887155" cy="574003"/>
          </a:xfrm>
          <a:prstGeom prst="rect">
            <a:avLst/>
          </a:prstGeom>
        </p:spPr>
        <p:txBody>
          <a:bodyPr/>
          <a:lstStyle>
            <a:lvl1pPr marL="285750" indent="-285750" algn="ctr" defTabSz="914400" rtl="0" eaLnBrk="1" latinLnBrk="0" hangingPunct="1">
              <a:lnSpc>
                <a:spcPts val="2400"/>
              </a:lnSpc>
              <a:spcBef>
                <a:spcPts val="1000"/>
              </a:spcBef>
              <a:buSzPct val="65000"/>
              <a:buFontTx/>
              <a:buBlip>
                <a:blip r:embed="rId2"/>
              </a:buBlip>
              <a:tabLst>
                <a:tab pos="1704975" algn="l"/>
              </a:tabLst>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lgn="l" defTabSz="914400" rtl="0" eaLnBrk="1" latinLnBrk="0" hangingPunct="1">
              <a:lnSpc>
                <a:spcPct val="90000"/>
              </a:lnSpc>
              <a:spcBef>
                <a:spcPts val="500"/>
              </a:spcBef>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Tx/>
              <a:buNone/>
              <a:tabLst/>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lgn="l" defTabSz="914400" rtl="0" eaLnBrk="1" latinLnBrk="0" hangingPunct="1">
              <a:lnSpc>
                <a:spcPct val="90000"/>
              </a:lnSpc>
              <a:spcBef>
                <a:spcPts val="500"/>
              </a:spcBef>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lgn="l" defTabSz="914400" rtl="0" eaLnBrk="1" latinLnBrk="0" hangingPunct="1">
              <a:lnSpc>
                <a:spcPct val="90000"/>
              </a:lnSpc>
              <a:spcBef>
                <a:spcPts val="500"/>
              </a:spcBef>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ts val="1800"/>
              </a:lnSpc>
              <a:buNone/>
            </a:pPr>
            <a:r>
              <a:rPr lang="de-DE" dirty="0"/>
              <a:t>incoming@th-ab.de</a:t>
            </a:r>
          </a:p>
        </p:txBody>
      </p:sp>
      <p:sp>
        <p:nvSpPr>
          <p:cNvPr id="36" name="Textplatzhalter 5">
            <a:extLst>
              <a:ext uri="{FF2B5EF4-FFF2-40B4-BE49-F238E27FC236}">
                <a16:creationId xmlns:a16="http://schemas.microsoft.com/office/drawing/2014/main" id="{3B8C9370-9ADE-4BEC-B109-37F03ADC4459}"/>
              </a:ext>
            </a:extLst>
          </p:cNvPr>
          <p:cNvSpPr txBox="1">
            <a:spLocks/>
          </p:cNvSpPr>
          <p:nvPr/>
        </p:nvSpPr>
        <p:spPr>
          <a:xfrm>
            <a:off x="2684175" y="5152663"/>
            <a:ext cx="3874887" cy="574003"/>
          </a:xfrm>
          <a:prstGeom prst="rect">
            <a:avLst/>
          </a:prstGeom>
        </p:spPr>
        <p:txBody>
          <a:bodyPr/>
          <a:lstStyle>
            <a:lvl1pPr marL="285750" indent="-285750" algn="ctr" defTabSz="914400" rtl="0" eaLnBrk="1" latinLnBrk="0" hangingPunct="1">
              <a:lnSpc>
                <a:spcPts val="2400"/>
              </a:lnSpc>
              <a:spcBef>
                <a:spcPts val="1000"/>
              </a:spcBef>
              <a:buSzPct val="65000"/>
              <a:buFontTx/>
              <a:buBlip>
                <a:blip r:embed="rId2"/>
              </a:buBlip>
              <a:tabLst>
                <a:tab pos="1704975" algn="l"/>
              </a:tabLst>
              <a:defRPr lang="de-DE" sz="1600" kern="1200" dirty="0" err="1" smtClean="0">
                <a:solidFill>
                  <a:schemeClr val="tx1"/>
                </a:solidFill>
                <a:latin typeface="Roboto Condensed" panose="02000000000000000000" pitchFamily="2" charset="0"/>
                <a:ea typeface="Roboto Condensed" panose="02000000000000000000" pitchFamily="2" charset="0"/>
                <a:cs typeface="+mn-cs"/>
              </a:defRPr>
            </a:lvl1pPr>
            <a:lvl2pPr marL="457200" indent="0" algn="l" defTabSz="914400" rtl="0" eaLnBrk="1" latinLnBrk="0" hangingPunct="1">
              <a:lnSpc>
                <a:spcPct val="90000"/>
              </a:lnSpc>
              <a:spcBef>
                <a:spcPts val="500"/>
              </a:spcBef>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Tx/>
              <a:buNone/>
              <a:tabLst/>
              <a:defRPr lang="de-DE" sz="1600" kern="1200" dirty="0" smtClean="0">
                <a:solidFill>
                  <a:schemeClr val="tx1"/>
                </a:solidFill>
                <a:latin typeface="Roboto Condensed" panose="02000000000000000000" pitchFamily="2" charset="0"/>
                <a:ea typeface="Roboto Condensed" panose="02000000000000000000" pitchFamily="2" charset="0"/>
                <a:cs typeface="+mn-cs"/>
              </a:defRPr>
            </a:lvl3pPr>
            <a:lvl4pPr marL="1371600" indent="0" algn="l" defTabSz="914400" rtl="0" eaLnBrk="1" latinLnBrk="0" hangingPunct="1">
              <a:lnSpc>
                <a:spcPct val="90000"/>
              </a:lnSpc>
              <a:spcBef>
                <a:spcPts val="500"/>
              </a:spcBef>
              <a:buFontTx/>
              <a:buNone/>
              <a:defRPr lang="de-DE" sz="1600" kern="1200" dirty="0" smtClean="0">
                <a:solidFill>
                  <a:schemeClr val="tx1"/>
                </a:solidFill>
                <a:latin typeface="Roboto Condensed" panose="02000000000000000000" pitchFamily="2" charset="0"/>
                <a:ea typeface="Roboto Condensed" panose="02000000000000000000" pitchFamily="2" charset="0"/>
                <a:cs typeface="+mn-cs"/>
              </a:defRPr>
            </a:lvl4pPr>
            <a:lvl5pPr marL="1828800" indent="0" algn="l" defTabSz="914400" rtl="0" eaLnBrk="1" latinLnBrk="0" hangingPunct="1">
              <a:lnSpc>
                <a:spcPct val="90000"/>
              </a:lnSpc>
              <a:spcBef>
                <a:spcPts val="500"/>
              </a:spcBef>
              <a:buFontTx/>
              <a:buNone/>
              <a:defRPr lang="de-DE" sz="1600" kern="1200" dirty="0">
                <a:solidFill>
                  <a:schemeClr val="tx1"/>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ts val="1800"/>
              </a:lnSpc>
              <a:buNone/>
            </a:pPr>
            <a:r>
              <a:rPr lang="de-DE" dirty="0"/>
              <a:t>https://www.facebook.com/thabinternational</a:t>
            </a:r>
          </a:p>
        </p:txBody>
      </p:sp>
      <p:sp>
        <p:nvSpPr>
          <p:cNvPr id="38" name="Textfeld 37">
            <a:extLst>
              <a:ext uri="{FF2B5EF4-FFF2-40B4-BE49-F238E27FC236}">
                <a16:creationId xmlns:a16="http://schemas.microsoft.com/office/drawing/2014/main" id="{3E846CC0-03FA-43FE-8DE8-A791EFCA708A}"/>
              </a:ext>
            </a:extLst>
          </p:cNvPr>
          <p:cNvSpPr txBox="1"/>
          <p:nvPr/>
        </p:nvSpPr>
        <p:spPr>
          <a:xfrm>
            <a:off x="812690" y="3445528"/>
            <a:ext cx="866616" cy="1107996"/>
          </a:xfrm>
          <a:prstGeom prst="rect">
            <a:avLst/>
          </a:prstGeom>
          <a:noFill/>
        </p:spPr>
        <p:txBody>
          <a:bodyPr wrap="square" rtlCol="0">
            <a:spAutoFit/>
          </a:bodyPr>
          <a:lstStyle/>
          <a:p>
            <a:r>
              <a:rPr lang="de-DE" sz="6600" dirty="0">
                <a:latin typeface="Th_aschaffenburg_icon_set_01" panose="02000503000000000000" pitchFamily="2" charset="0"/>
              </a:rPr>
              <a:t>e</a:t>
            </a:r>
          </a:p>
        </p:txBody>
      </p:sp>
      <p:pic>
        <p:nvPicPr>
          <p:cNvPr id="4" name="Grafik 3">
            <a:extLst>
              <a:ext uri="{FF2B5EF4-FFF2-40B4-BE49-F238E27FC236}">
                <a16:creationId xmlns:a16="http://schemas.microsoft.com/office/drawing/2014/main" id="{7B29FA4A-D832-40F8-B32D-AA7C472D80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234" y="2209510"/>
            <a:ext cx="849200" cy="846156"/>
          </a:xfrm>
          <a:prstGeom prst="rect">
            <a:avLst/>
          </a:prstGeom>
        </p:spPr>
      </p:pic>
      <p:pic>
        <p:nvPicPr>
          <p:cNvPr id="6" name="Grafik 5">
            <a:extLst>
              <a:ext uri="{FF2B5EF4-FFF2-40B4-BE49-F238E27FC236}">
                <a16:creationId xmlns:a16="http://schemas.microsoft.com/office/drawing/2014/main" id="{1361C4B7-F903-4058-8B9A-2B8FE3DFC8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161" y="4858158"/>
            <a:ext cx="1259260" cy="1209351"/>
          </a:xfrm>
          <a:prstGeom prst="rect">
            <a:avLst/>
          </a:prstGeom>
        </p:spPr>
      </p:pic>
      <p:pic>
        <p:nvPicPr>
          <p:cNvPr id="2" name="Grafik 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2085441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BC869-124E-4848-B88D-C2E442B68905}"/>
              </a:ext>
            </a:extLst>
          </p:cNvPr>
          <p:cNvSpPr>
            <a:spLocks noGrp="1"/>
          </p:cNvSpPr>
          <p:nvPr>
            <p:ph type="title"/>
          </p:nvPr>
        </p:nvSpPr>
        <p:spPr/>
        <p:txBody>
          <a:bodyPr/>
          <a:lstStyle/>
          <a:p>
            <a:r>
              <a:rPr lang="de-DE" dirty="0" err="1"/>
              <a:t>Thank</a:t>
            </a:r>
            <a:r>
              <a:rPr lang="de-DE" dirty="0"/>
              <a:t> </a:t>
            </a:r>
            <a:r>
              <a:rPr lang="de-DE" dirty="0" err="1"/>
              <a:t>you</a:t>
            </a:r>
            <a:r>
              <a:rPr lang="de-DE" dirty="0"/>
              <a:t>.</a:t>
            </a:r>
          </a:p>
        </p:txBody>
      </p:sp>
      <p:sp>
        <p:nvSpPr>
          <p:cNvPr id="3" name="Textplatzhalter 2">
            <a:extLst>
              <a:ext uri="{FF2B5EF4-FFF2-40B4-BE49-F238E27FC236}">
                <a16:creationId xmlns:a16="http://schemas.microsoft.com/office/drawing/2014/main" id="{5297F327-0614-4FC3-B8F6-0D94D6B44C19}"/>
              </a:ext>
            </a:extLst>
          </p:cNvPr>
          <p:cNvSpPr>
            <a:spLocks noGrp="1"/>
          </p:cNvSpPr>
          <p:nvPr>
            <p:ph type="body" sz="quarter" idx="10"/>
          </p:nvPr>
        </p:nvSpPr>
        <p:spPr/>
        <p:txBody>
          <a:bodyPr/>
          <a:lstStyle/>
          <a:p>
            <a:r>
              <a:rPr lang="de-DE" dirty="0" err="1"/>
              <a:t>We</a:t>
            </a:r>
            <a:r>
              <a:rPr lang="de-DE" dirty="0"/>
              <a:t> </a:t>
            </a:r>
            <a:r>
              <a:rPr lang="de-DE" dirty="0" err="1"/>
              <a:t>would</a:t>
            </a:r>
            <a:r>
              <a:rPr lang="de-DE" dirty="0"/>
              <a:t> be happy </a:t>
            </a:r>
            <a:r>
              <a:rPr lang="de-DE" dirty="0" err="1"/>
              <a:t>to</a:t>
            </a:r>
            <a:r>
              <a:rPr lang="de-DE" dirty="0"/>
              <a:t> </a:t>
            </a:r>
            <a:r>
              <a:rPr lang="de-DE" dirty="0" err="1"/>
              <a:t>answer</a:t>
            </a:r>
            <a:r>
              <a:rPr lang="de-DE" dirty="0"/>
              <a:t> </a:t>
            </a:r>
            <a:r>
              <a:rPr lang="de-DE" dirty="0" err="1"/>
              <a:t>them</a:t>
            </a:r>
            <a:r>
              <a:rPr lang="de-DE" dirty="0"/>
              <a:t>.</a:t>
            </a:r>
          </a:p>
        </p:txBody>
      </p:sp>
      <p:sp>
        <p:nvSpPr>
          <p:cNvPr id="4" name="Untertitel 3">
            <a:extLst>
              <a:ext uri="{FF2B5EF4-FFF2-40B4-BE49-F238E27FC236}">
                <a16:creationId xmlns:a16="http://schemas.microsoft.com/office/drawing/2014/main" id="{FEB4367E-98B8-466A-9BEA-917D49E27C90}"/>
              </a:ext>
            </a:extLst>
          </p:cNvPr>
          <p:cNvSpPr>
            <a:spLocks noGrp="1"/>
          </p:cNvSpPr>
          <p:nvPr>
            <p:ph type="subTitle" idx="1"/>
          </p:nvPr>
        </p:nvSpPr>
        <p:spPr/>
        <p:txBody>
          <a:bodyPr/>
          <a:lstStyle/>
          <a:p>
            <a:r>
              <a:rPr lang="de-DE" dirty="0" err="1">
                <a:solidFill>
                  <a:srgbClr val="FFFFFF"/>
                </a:solidFill>
              </a:rPr>
              <a:t>Any</a:t>
            </a:r>
            <a:r>
              <a:rPr lang="de-DE" dirty="0">
                <a:solidFill>
                  <a:srgbClr val="FFFFFF"/>
                </a:solidFill>
              </a:rPr>
              <a:t> </a:t>
            </a:r>
            <a:r>
              <a:rPr lang="de-DE" dirty="0" err="1">
                <a:solidFill>
                  <a:srgbClr val="FFFFFF"/>
                </a:solidFill>
              </a:rPr>
              <a:t>questions</a:t>
            </a:r>
            <a:r>
              <a:rPr lang="de-DE" dirty="0">
                <a:solidFill>
                  <a:srgbClr val="FFFFFF"/>
                </a:solidFill>
              </a:rPr>
              <a:t>?</a:t>
            </a:r>
          </a:p>
        </p:txBody>
      </p:sp>
    </p:spTree>
    <p:extLst>
      <p:ext uri="{BB962C8B-B14F-4D97-AF65-F5344CB8AC3E}">
        <p14:creationId xmlns:p14="http://schemas.microsoft.com/office/powerpoint/2010/main" val="198411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FACTS AND FIGURES</a:t>
            </a:r>
          </a:p>
        </p:txBody>
      </p:sp>
      <p:pic>
        <p:nvPicPr>
          <p:cNvPr id="5" name="Bildplatzhalter 4"/>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05" t="19935" r="-205" b="9781"/>
          <a:stretch/>
        </p:blipFill>
        <p:spPr/>
      </p:pic>
    </p:spTree>
    <p:extLst>
      <p:ext uri="{BB962C8B-B14F-4D97-AF65-F5344CB8AC3E}">
        <p14:creationId xmlns:p14="http://schemas.microsoft.com/office/powerpoint/2010/main" val="89302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WHERE IS ASCHAFFENBURG LOCATED?</a:t>
            </a:r>
          </a:p>
        </p:txBody>
      </p:sp>
      <p:sp>
        <p:nvSpPr>
          <p:cNvPr id="4" name="Textfeld 3"/>
          <p:cNvSpPr txBox="1"/>
          <p:nvPr/>
        </p:nvSpPr>
        <p:spPr>
          <a:xfrm>
            <a:off x="4836696" y="2403225"/>
            <a:ext cx="4872788" cy="2800767"/>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Approx. 70,000 inhabitants</a:t>
            </a:r>
          </a:p>
          <a:p>
            <a:pPr marL="285750" indent="-285750">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Located in Central Germany, in Lower Franconia / Bavaria</a:t>
            </a:r>
          </a:p>
          <a:p>
            <a:pPr marL="285750" indent="-285750">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40 km to Frankfurt/Main</a:t>
            </a:r>
          </a:p>
          <a:p>
            <a:pPr marL="285750" indent="-285750">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350 km to Munich</a:t>
            </a:r>
          </a:p>
          <a:p>
            <a:pPr marL="285750" indent="-285750">
              <a:buFont typeface="Arial" panose="020B0604020202020204" pitchFamily="34" charset="0"/>
              <a:buChar char="•"/>
            </a:pPr>
            <a:endParaRPr lang="en-US" sz="1600" dirty="0">
              <a:latin typeface="Roboto Condensed" panose="02000000000000000000" pitchFamily="2" charset="0"/>
              <a:ea typeface="Roboto Condensed" panose="02000000000000000000" pitchFamily="2" charset="0"/>
            </a:endParaRPr>
          </a:p>
        </p:txBody>
      </p:sp>
      <p:grpSp>
        <p:nvGrpSpPr>
          <p:cNvPr id="5" name="Gruppieren 4"/>
          <p:cNvGrpSpPr>
            <a:grpSpLocks noChangeAspect="1"/>
          </p:cNvGrpSpPr>
          <p:nvPr/>
        </p:nvGrpSpPr>
        <p:grpSpPr bwMode="auto">
          <a:xfrm>
            <a:off x="509653" y="1586832"/>
            <a:ext cx="3564000" cy="4751420"/>
            <a:chOff x="-1191461" y="1439687"/>
            <a:chExt cx="3996489" cy="5328000"/>
          </a:xfrm>
        </p:grpSpPr>
        <p:pic>
          <p:nvPicPr>
            <p:cNvPr id="6" name="Picture 15" descr="Q:\Oeffentlichkeit\Bilder\Fotolia_33392903_Subscription_mit Copyright Tristan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461" y="1439687"/>
              <a:ext cx="3996489"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3"/>
            <p:cNvSpPr txBox="1">
              <a:spLocks noChangeArrowheads="1"/>
            </p:cNvSpPr>
            <p:nvPr/>
          </p:nvSpPr>
          <p:spPr bwMode="auto">
            <a:xfrm>
              <a:off x="262923" y="4737914"/>
              <a:ext cx="1401096" cy="3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r>
                <a:rPr lang="de-DE" altLang="de-DE" sz="1400" dirty="0">
                  <a:solidFill>
                    <a:srgbClr val="002B6A"/>
                  </a:solidFill>
                  <a:latin typeface="Roboto Condensed Light" panose="02000000000000000000" pitchFamily="2" charset="0"/>
                  <a:ea typeface="Roboto Condensed Light" panose="02000000000000000000" pitchFamily="2" charset="0"/>
                </a:rPr>
                <a:t>Aschaffenburg</a:t>
              </a:r>
            </a:p>
          </p:txBody>
        </p:sp>
      </p:grpSp>
      <p:sp>
        <p:nvSpPr>
          <p:cNvPr id="9" name="Textfeld 3"/>
          <p:cNvSpPr txBox="1">
            <a:spLocks noChangeArrowheads="1"/>
          </p:cNvSpPr>
          <p:nvPr/>
        </p:nvSpPr>
        <p:spPr bwMode="auto">
          <a:xfrm>
            <a:off x="953037" y="4270763"/>
            <a:ext cx="9806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r>
              <a:rPr lang="de-DE" altLang="de-DE" sz="1400" dirty="0">
                <a:solidFill>
                  <a:srgbClr val="002B6A"/>
                </a:solidFill>
                <a:latin typeface="Roboto Condensed Light" panose="02000000000000000000" pitchFamily="2" charset="0"/>
                <a:ea typeface="Roboto Condensed Light" panose="02000000000000000000" pitchFamily="2" charset="0"/>
              </a:rPr>
              <a:t>Frankfurt</a:t>
            </a:r>
            <a:r>
              <a:rPr lang="de-DE" altLang="de-DE" sz="1200" dirty="0">
                <a:solidFill>
                  <a:srgbClr val="002B6A"/>
                </a:solidFill>
                <a:latin typeface="Roboto Condensed Light" panose="02000000000000000000" pitchFamily="2" charset="0"/>
                <a:ea typeface="Roboto Condensed Light" panose="02000000000000000000" pitchFamily="2" charset="0"/>
              </a:rPr>
              <a:t> </a:t>
            </a:r>
          </a:p>
        </p:txBody>
      </p:sp>
      <p:sp>
        <p:nvSpPr>
          <p:cNvPr id="10" name="Ellipse 1"/>
          <p:cNvSpPr>
            <a:spLocks noChangeArrowheads="1"/>
          </p:cNvSpPr>
          <p:nvPr/>
        </p:nvSpPr>
        <p:spPr bwMode="auto">
          <a:xfrm>
            <a:off x="1658623" y="4491542"/>
            <a:ext cx="117475" cy="117475"/>
          </a:xfrm>
          <a:prstGeom prst="ellipse">
            <a:avLst/>
          </a:prstGeom>
          <a:solidFill>
            <a:srgbClr val="002B6A"/>
          </a:solidFill>
          <a:ln w="9525" algn="ctr">
            <a:solidFill>
              <a:srgbClr val="002B6A"/>
            </a:solidFill>
            <a:round/>
            <a:headEnd type="none" w="lg" len="lg"/>
            <a:tailEnd type="none" w="lg" len="lg"/>
          </a:ln>
        </p:spPr>
        <p:txBody>
          <a:bodyPr wrap="none" tIns="91440" bIns="91440" anchor="ct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endParaRPr lang="de-DE" altLang="de-DE" sz="1800" b="0">
              <a:latin typeface="Arial" panose="020B0604020202020204" pitchFamily="34" charset="0"/>
            </a:endParaRPr>
          </a:p>
        </p:txBody>
      </p:sp>
      <p:sp>
        <p:nvSpPr>
          <p:cNvPr id="11" name="Ellipse 1"/>
          <p:cNvSpPr>
            <a:spLocks noChangeArrowheads="1"/>
          </p:cNvSpPr>
          <p:nvPr/>
        </p:nvSpPr>
        <p:spPr bwMode="auto">
          <a:xfrm>
            <a:off x="3314143" y="3006206"/>
            <a:ext cx="117475" cy="117475"/>
          </a:xfrm>
          <a:prstGeom prst="ellipse">
            <a:avLst/>
          </a:prstGeom>
          <a:solidFill>
            <a:srgbClr val="002B6A"/>
          </a:solidFill>
          <a:ln w="9525" algn="ctr">
            <a:solidFill>
              <a:srgbClr val="002B6A"/>
            </a:solidFill>
            <a:round/>
            <a:headEnd type="none" w="lg" len="lg"/>
            <a:tailEnd type="none" w="lg" len="lg"/>
          </a:ln>
        </p:spPr>
        <p:txBody>
          <a:bodyPr wrap="none" tIns="91440" bIns="91440" anchor="ct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endParaRPr lang="de-DE" altLang="de-DE" sz="1800" b="0">
              <a:latin typeface="Arial" panose="020B0604020202020204" pitchFamily="34" charset="0"/>
            </a:endParaRPr>
          </a:p>
        </p:txBody>
      </p:sp>
      <p:sp>
        <p:nvSpPr>
          <p:cNvPr id="12" name="Ellipse 1"/>
          <p:cNvSpPr>
            <a:spLocks noChangeArrowheads="1"/>
          </p:cNvSpPr>
          <p:nvPr/>
        </p:nvSpPr>
        <p:spPr bwMode="auto">
          <a:xfrm>
            <a:off x="2723840" y="5686534"/>
            <a:ext cx="117475" cy="117475"/>
          </a:xfrm>
          <a:prstGeom prst="ellipse">
            <a:avLst/>
          </a:prstGeom>
          <a:solidFill>
            <a:srgbClr val="002B6A"/>
          </a:solidFill>
          <a:ln w="9525" algn="ctr">
            <a:solidFill>
              <a:srgbClr val="002B6A"/>
            </a:solidFill>
            <a:round/>
            <a:headEnd type="none" w="lg" len="lg"/>
            <a:tailEnd type="none" w="lg" len="lg"/>
          </a:ln>
        </p:spPr>
        <p:txBody>
          <a:bodyPr wrap="none" tIns="91440" bIns="91440" anchor="ct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endParaRPr lang="de-DE" altLang="de-DE" sz="1800" b="0">
              <a:latin typeface="Arial" panose="020B0604020202020204" pitchFamily="34" charset="0"/>
            </a:endParaRPr>
          </a:p>
        </p:txBody>
      </p:sp>
      <p:sp>
        <p:nvSpPr>
          <p:cNvPr id="13" name="Textfeld 3"/>
          <p:cNvSpPr txBox="1">
            <a:spLocks noChangeArrowheads="1"/>
          </p:cNvSpPr>
          <p:nvPr/>
        </p:nvSpPr>
        <p:spPr bwMode="auto">
          <a:xfrm>
            <a:off x="3332921" y="3112394"/>
            <a:ext cx="6614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r>
              <a:rPr lang="de-DE" altLang="de-DE" sz="1400" dirty="0">
                <a:solidFill>
                  <a:srgbClr val="002B6A"/>
                </a:solidFill>
                <a:latin typeface="Roboto Condensed Light" panose="02000000000000000000" pitchFamily="2" charset="0"/>
                <a:ea typeface="Roboto Condensed Light" panose="02000000000000000000" pitchFamily="2" charset="0"/>
              </a:rPr>
              <a:t>Berlin </a:t>
            </a:r>
          </a:p>
        </p:txBody>
      </p:sp>
      <p:sp>
        <p:nvSpPr>
          <p:cNvPr id="14" name="Textfeld 3"/>
          <p:cNvSpPr txBox="1">
            <a:spLocks noChangeArrowheads="1"/>
          </p:cNvSpPr>
          <p:nvPr/>
        </p:nvSpPr>
        <p:spPr bwMode="auto">
          <a:xfrm>
            <a:off x="2751373" y="5437494"/>
            <a:ext cx="1243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r>
              <a:rPr lang="de-DE" altLang="de-DE" sz="1400" dirty="0" err="1">
                <a:solidFill>
                  <a:srgbClr val="002B6A"/>
                </a:solidFill>
                <a:latin typeface="Roboto Condensed Light" panose="02000000000000000000" pitchFamily="2" charset="0"/>
                <a:ea typeface="Roboto Condensed Light" panose="02000000000000000000" pitchFamily="2" charset="0"/>
              </a:rPr>
              <a:t>Munich</a:t>
            </a:r>
            <a:endParaRPr lang="de-DE" altLang="de-DE" sz="1400" dirty="0">
              <a:solidFill>
                <a:srgbClr val="002B6A"/>
              </a:solidFill>
              <a:latin typeface="Roboto Condensed Light" panose="02000000000000000000" pitchFamily="2" charset="0"/>
              <a:ea typeface="Roboto Condensed Light" panose="02000000000000000000" pitchFamily="2" charset="0"/>
            </a:endParaRPr>
          </a:p>
        </p:txBody>
      </p:sp>
      <p:sp>
        <p:nvSpPr>
          <p:cNvPr id="15" name="Ellipse 1"/>
          <p:cNvSpPr>
            <a:spLocks noChangeArrowheads="1"/>
          </p:cNvSpPr>
          <p:nvPr/>
        </p:nvSpPr>
        <p:spPr bwMode="auto">
          <a:xfrm>
            <a:off x="1747910" y="4558701"/>
            <a:ext cx="117475" cy="117475"/>
          </a:xfrm>
          <a:prstGeom prst="ellipse">
            <a:avLst/>
          </a:prstGeom>
          <a:solidFill>
            <a:srgbClr val="002B6A"/>
          </a:solidFill>
          <a:ln w="9525" algn="ctr">
            <a:solidFill>
              <a:srgbClr val="002B6A"/>
            </a:solidFill>
            <a:round/>
            <a:headEnd type="none" w="lg" len="lg"/>
            <a:tailEnd type="none" w="lg" len="lg"/>
          </a:ln>
        </p:spPr>
        <p:txBody>
          <a:bodyPr wrap="none" tIns="91440" bIns="91440" anchor="ctr"/>
          <a:lstStyle>
            <a:lvl1pPr>
              <a:spcBef>
                <a:spcPct val="20000"/>
              </a:spcBef>
              <a:defRPr sz="2000" b="1">
                <a:solidFill>
                  <a:schemeClr val="tx1"/>
                </a:solidFill>
                <a:latin typeface="Roboto" panose="02000000000000000000" pitchFamily="2" charset="0"/>
              </a:defRPr>
            </a:lvl1pPr>
            <a:lvl2pPr marL="742950" indent="-285750">
              <a:spcBef>
                <a:spcPct val="20000"/>
              </a:spcBef>
              <a:buChar char="•"/>
              <a:defRPr sz="2000">
                <a:solidFill>
                  <a:schemeClr val="tx1"/>
                </a:solidFill>
                <a:latin typeface="Roboto" panose="02000000000000000000" pitchFamily="2" charset="0"/>
              </a:defRPr>
            </a:lvl2pPr>
            <a:lvl3pPr marL="1143000" indent="-228600">
              <a:spcBef>
                <a:spcPct val="20000"/>
              </a:spcBef>
              <a:buFont typeface="Wingdings" panose="05000000000000000000" pitchFamily="2" charset="2"/>
              <a:buChar char="Ø"/>
              <a:defRPr>
                <a:solidFill>
                  <a:schemeClr val="tx1"/>
                </a:solidFill>
                <a:latin typeface="Roboto" panose="02000000000000000000" pitchFamily="2" charset="0"/>
              </a:defRPr>
            </a:lvl3pPr>
            <a:lvl4pPr marL="1600200" indent="-228600">
              <a:spcBef>
                <a:spcPct val="20000"/>
              </a:spcBef>
              <a:buChar char="–"/>
              <a:defRPr sz="1600">
                <a:solidFill>
                  <a:schemeClr val="tx1"/>
                </a:solidFill>
                <a:latin typeface="Roboto" panose="02000000000000000000" pitchFamily="2" charset="0"/>
              </a:defRPr>
            </a:lvl4pPr>
            <a:lvl5pPr marL="2057400" indent="-228600">
              <a:spcBef>
                <a:spcPct val="20000"/>
              </a:spcBef>
              <a:buChar char="»"/>
              <a:defRPr sz="1600">
                <a:solidFill>
                  <a:schemeClr val="tx1"/>
                </a:solidFill>
                <a:latin typeface="Roboto" panose="02000000000000000000" pitchFamily="2" charset="0"/>
              </a:defRPr>
            </a:lvl5pPr>
            <a:lvl6pPr marL="2514600" indent="-228600" eaLnBrk="0" fontAlgn="base" hangingPunct="0">
              <a:spcBef>
                <a:spcPct val="20000"/>
              </a:spcBef>
              <a:spcAft>
                <a:spcPct val="0"/>
              </a:spcAft>
              <a:buChar char="»"/>
              <a:defRPr sz="1600">
                <a:solidFill>
                  <a:schemeClr val="tx1"/>
                </a:solidFill>
                <a:latin typeface="Roboto" panose="02000000000000000000" pitchFamily="2" charset="0"/>
              </a:defRPr>
            </a:lvl6pPr>
            <a:lvl7pPr marL="2971800" indent="-228600" eaLnBrk="0" fontAlgn="base" hangingPunct="0">
              <a:spcBef>
                <a:spcPct val="20000"/>
              </a:spcBef>
              <a:spcAft>
                <a:spcPct val="0"/>
              </a:spcAft>
              <a:buChar char="»"/>
              <a:defRPr sz="1600">
                <a:solidFill>
                  <a:schemeClr val="tx1"/>
                </a:solidFill>
                <a:latin typeface="Roboto" panose="02000000000000000000" pitchFamily="2" charset="0"/>
              </a:defRPr>
            </a:lvl7pPr>
            <a:lvl8pPr marL="3429000" indent="-228600" eaLnBrk="0" fontAlgn="base" hangingPunct="0">
              <a:spcBef>
                <a:spcPct val="20000"/>
              </a:spcBef>
              <a:spcAft>
                <a:spcPct val="0"/>
              </a:spcAft>
              <a:buChar char="»"/>
              <a:defRPr sz="1600">
                <a:solidFill>
                  <a:schemeClr val="tx1"/>
                </a:solidFill>
                <a:latin typeface="Roboto" panose="02000000000000000000" pitchFamily="2" charset="0"/>
              </a:defRPr>
            </a:lvl8pPr>
            <a:lvl9pPr marL="3886200" indent="-228600" eaLnBrk="0" fontAlgn="base" hangingPunct="0">
              <a:spcBef>
                <a:spcPct val="20000"/>
              </a:spcBef>
              <a:spcAft>
                <a:spcPct val="0"/>
              </a:spcAft>
              <a:buChar char="»"/>
              <a:defRPr sz="1600">
                <a:solidFill>
                  <a:schemeClr val="tx1"/>
                </a:solidFill>
                <a:latin typeface="Roboto" panose="02000000000000000000" pitchFamily="2" charset="0"/>
              </a:defRPr>
            </a:lvl9pPr>
          </a:lstStyle>
          <a:p>
            <a:pPr eaLnBrk="1" hangingPunct="1">
              <a:spcBef>
                <a:spcPct val="0"/>
              </a:spcBef>
            </a:pPr>
            <a:endParaRPr lang="de-DE" altLang="de-DE" sz="1800" b="0">
              <a:latin typeface="Arial" panose="020B0604020202020204" pitchFamily="34" charset="0"/>
            </a:endParaRPr>
          </a:p>
        </p:txBody>
      </p:sp>
    </p:spTree>
    <p:extLst>
      <p:ext uri="{BB962C8B-B14F-4D97-AF65-F5344CB8AC3E}">
        <p14:creationId xmlns:p14="http://schemas.microsoft.com/office/powerpoint/2010/main" val="174299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ASCHAFFENBURG UNIVERSITY OF APPLIED SCIENCES</a:t>
            </a:r>
          </a:p>
        </p:txBody>
      </p:sp>
      <p:sp>
        <p:nvSpPr>
          <p:cNvPr id="3" name="Abgerundetes Rechteck 2"/>
          <p:cNvSpPr/>
          <p:nvPr/>
        </p:nvSpPr>
        <p:spPr>
          <a:xfrm>
            <a:off x="648188" y="1517467"/>
            <a:ext cx="10515600" cy="4627984"/>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4" name="Textplatzhalter 2"/>
          <p:cNvSpPr txBox="1">
            <a:spLocks/>
          </p:cNvSpPr>
          <p:nvPr/>
        </p:nvSpPr>
        <p:spPr>
          <a:xfrm>
            <a:off x="1156689" y="2049124"/>
            <a:ext cx="4919645" cy="36423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kern="1200">
                <a:solidFill>
                  <a:srgbClr val="FFFFFF"/>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000" dirty="0">
                <a:solidFill>
                  <a:srgbClr val="5A5E5F"/>
                </a:solidFill>
              </a:rPr>
              <a:t>Start of lectures in October 1995</a:t>
            </a:r>
          </a:p>
          <a:p>
            <a:pPr>
              <a:lnSpc>
                <a:spcPct val="100000"/>
              </a:lnSpc>
              <a:spcBef>
                <a:spcPts val="0"/>
              </a:spcBef>
            </a:pPr>
            <a:endParaRPr lang="en-GB" sz="2000" dirty="0">
              <a:solidFill>
                <a:srgbClr val="5A5E5F"/>
              </a:solidFill>
            </a:endParaRPr>
          </a:p>
          <a:p>
            <a:pPr>
              <a:lnSpc>
                <a:spcPct val="100000"/>
              </a:lnSpc>
              <a:spcBef>
                <a:spcPts val="0"/>
              </a:spcBef>
            </a:pPr>
            <a:r>
              <a:rPr lang="en-GB" sz="2000" dirty="0">
                <a:solidFill>
                  <a:srgbClr val="5A5E5F"/>
                </a:solidFill>
              </a:rPr>
              <a:t>Currently approx. 3,500 students</a:t>
            </a:r>
          </a:p>
          <a:p>
            <a:pPr>
              <a:lnSpc>
                <a:spcPct val="100000"/>
              </a:lnSpc>
              <a:spcBef>
                <a:spcPts val="0"/>
              </a:spcBef>
            </a:pPr>
            <a:endParaRPr lang="en-GB" sz="2000" dirty="0">
              <a:solidFill>
                <a:srgbClr val="5A5E5F"/>
              </a:solidFill>
            </a:endParaRPr>
          </a:p>
          <a:p>
            <a:pPr>
              <a:lnSpc>
                <a:spcPct val="100000"/>
              </a:lnSpc>
              <a:spcBef>
                <a:spcPts val="0"/>
              </a:spcBef>
            </a:pPr>
            <a:r>
              <a:rPr lang="en-GB" sz="2000" dirty="0" err="1">
                <a:solidFill>
                  <a:srgbClr val="5A5E5F"/>
                </a:solidFill>
              </a:rPr>
              <a:t>Technische</a:t>
            </a:r>
            <a:r>
              <a:rPr lang="en-GB" sz="2000" dirty="0">
                <a:solidFill>
                  <a:srgbClr val="5A5E5F"/>
                </a:solidFill>
              </a:rPr>
              <a:t> </a:t>
            </a:r>
            <a:r>
              <a:rPr lang="en-GB" sz="2000" dirty="0" err="1">
                <a:solidFill>
                  <a:srgbClr val="5A5E5F"/>
                </a:solidFill>
              </a:rPr>
              <a:t>Hochschule</a:t>
            </a:r>
            <a:r>
              <a:rPr lang="en-GB" sz="2000" dirty="0">
                <a:solidFill>
                  <a:srgbClr val="5A5E5F"/>
                </a:solidFill>
              </a:rPr>
              <a:t> Aschaffenburg since March 2019</a:t>
            </a:r>
          </a:p>
          <a:p>
            <a:pPr>
              <a:lnSpc>
                <a:spcPct val="100000"/>
              </a:lnSpc>
              <a:spcBef>
                <a:spcPts val="0"/>
              </a:spcBef>
            </a:pPr>
            <a:endParaRPr lang="en-GB" sz="2000" dirty="0">
              <a:solidFill>
                <a:srgbClr val="002B6A"/>
              </a:solidFill>
            </a:endParaRPr>
          </a:p>
          <a:p>
            <a:pPr marL="817200" lvl="1" indent="-360000">
              <a:lnSpc>
                <a:spcPct val="100000"/>
              </a:lnSpc>
              <a:spcBef>
                <a:spcPts val="0"/>
              </a:spcBef>
              <a:buFont typeface="Symbol" panose="05050102010706020507" pitchFamily="18" charset="2"/>
              <a:buChar char=""/>
            </a:pPr>
            <a:r>
              <a:rPr lang="en-GB" sz="1600" dirty="0">
                <a:solidFill>
                  <a:srgbClr val="5A5E5F"/>
                </a:solidFill>
                <a:sym typeface="Wingdings" panose="05000000000000000000" pitchFamily="2" charset="2"/>
              </a:rPr>
              <a:t>The designation „Technical University of Applied Sciences“ is reserved only for a select number of universities of applied sciences in Bavaria. </a:t>
            </a:r>
          </a:p>
          <a:p>
            <a:pPr marL="457200" lvl="1" indent="0">
              <a:lnSpc>
                <a:spcPct val="100000"/>
              </a:lnSpc>
              <a:spcBef>
                <a:spcPts val="0"/>
              </a:spcBef>
              <a:buNone/>
            </a:pPr>
            <a:endParaRPr lang="en-GB" sz="1600" dirty="0">
              <a:solidFill>
                <a:srgbClr val="5A5E5F"/>
              </a:solidFill>
              <a:sym typeface="Wingdings" panose="05000000000000000000" pitchFamily="2" charset="2"/>
            </a:endParaRPr>
          </a:p>
          <a:p>
            <a:pPr marL="817200" lvl="1" indent="-360000">
              <a:lnSpc>
                <a:spcPct val="100000"/>
              </a:lnSpc>
              <a:spcBef>
                <a:spcPts val="0"/>
              </a:spcBef>
              <a:buFont typeface="Symbol" panose="05050102010706020507" pitchFamily="18" charset="2"/>
              <a:buChar char=""/>
            </a:pPr>
            <a:r>
              <a:rPr lang="en-GB" sz="1600" dirty="0">
                <a:solidFill>
                  <a:srgbClr val="5A5E5F"/>
                </a:solidFill>
                <a:sym typeface="Wingdings" panose="05000000000000000000" pitchFamily="2" charset="2"/>
              </a:rPr>
              <a:t>In a sense, it represents a </a:t>
            </a:r>
            <a:r>
              <a:rPr lang="en-GB" sz="1600" dirty="0">
                <a:solidFill>
                  <a:srgbClr val="002B6A"/>
                </a:solidFill>
                <a:sym typeface="Wingdings" panose="05000000000000000000" pitchFamily="2" charset="2"/>
              </a:rPr>
              <a:t>quality feature. </a:t>
            </a:r>
            <a:endParaRPr lang="en-GB" dirty="0">
              <a:solidFill>
                <a:srgbClr val="002B6A"/>
              </a:solidFill>
            </a:endParaRPr>
          </a:p>
        </p:txBody>
      </p:sp>
      <p:pic>
        <p:nvPicPr>
          <p:cNvPr id="5" name="Grafik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40314" y="1786205"/>
            <a:ext cx="5868000" cy="3905313"/>
          </a:xfrm>
          <a:prstGeom prst="rect">
            <a:avLst/>
          </a:prstGeom>
        </p:spPr>
      </p:pic>
    </p:spTree>
    <p:extLst>
      <p:ext uri="{BB962C8B-B14F-4D97-AF65-F5344CB8AC3E}">
        <p14:creationId xmlns:p14="http://schemas.microsoft.com/office/powerpoint/2010/main" val="141112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648188" y="1317523"/>
            <a:ext cx="10515600" cy="4415472"/>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838200" y="472223"/>
            <a:ext cx="10515600" cy="1218465"/>
          </a:xfrm>
        </p:spPr>
        <p:txBody>
          <a:bodyPr>
            <a:normAutofit/>
          </a:bodyPr>
          <a:lstStyle/>
          <a:p>
            <a:r>
              <a:rPr lang="de-DE" sz="2900" dirty="0">
                <a:solidFill>
                  <a:srgbClr val="343434"/>
                </a:solidFill>
                <a:latin typeface="Roboto Medium" panose="02000000000000000000" pitchFamily="2" charset="0"/>
                <a:ea typeface="Roboto Medium" panose="02000000000000000000" pitchFamily="2" charset="0"/>
              </a:rPr>
              <a:t>WHAT MAKES US UNIQUE?</a:t>
            </a:r>
          </a:p>
        </p:txBody>
      </p:sp>
      <p:pic>
        <p:nvPicPr>
          <p:cNvPr id="3" name="Bildplatzhalter 8"/>
          <p:cNvPicPr>
            <a:picLocks noChangeAspect="1"/>
          </p:cNvPicPr>
          <p:nvPr/>
        </p:nvPicPr>
        <p:blipFill rotWithShape="1">
          <a:blip r:embed="rId3">
            <a:extLst>
              <a:ext uri="{28A0092B-C50C-407E-A947-70E740481C1C}">
                <a14:useLocalDpi xmlns:a14="http://schemas.microsoft.com/office/drawing/2010/main" val="0"/>
              </a:ext>
            </a:extLst>
          </a:blip>
          <a:srcRect l="36865" t="358" r="14685" b="-358"/>
          <a:stretch/>
        </p:blipFill>
        <p:spPr>
          <a:xfrm>
            <a:off x="1253364" y="1776414"/>
            <a:ext cx="4321175" cy="5215844"/>
          </a:xfrm>
          <a:prstGeom prst="rect">
            <a:avLst/>
          </a:prstGeom>
        </p:spPr>
      </p:pic>
      <p:sp>
        <p:nvSpPr>
          <p:cNvPr id="5" name="Textplatzhalter 2"/>
          <p:cNvSpPr txBox="1">
            <a:spLocks/>
          </p:cNvSpPr>
          <p:nvPr/>
        </p:nvSpPr>
        <p:spPr>
          <a:xfrm>
            <a:off x="6400799" y="2046515"/>
            <a:ext cx="4068147" cy="4634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Roboto Condensed" panose="02000000000000000000" pitchFamily="2" charset="0"/>
                <a:ea typeface="Roboto Condensed"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Roboto Condensed" panose="02000000000000000000" pitchFamily="2" charset="0"/>
                <a:ea typeface="Roboto Condensed" panose="02000000000000000000" pitchFamily="2" charset="0"/>
                <a:cs typeface="+mn-cs"/>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kern="1200">
                <a:solidFill>
                  <a:srgbClr val="FFFFFF"/>
                </a:solidFill>
                <a:latin typeface="Roboto Condensed" panose="02000000000000000000" pitchFamily="2" charset="0"/>
                <a:ea typeface="Roboto Condensed"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Roboto Condensed" panose="02000000000000000000" pitchFamily="2" charset="0"/>
                <a:ea typeface="Roboto Condensed"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000" dirty="0">
                <a:solidFill>
                  <a:srgbClr val="002B6A"/>
                </a:solidFill>
              </a:rPr>
              <a:t>Top-ranked programmes</a:t>
            </a:r>
          </a:p>
          <a:p>
            <a:pPr>
              <a:lnSpc>
                <a:spcPct val="100000"/>
              </a:lnSpc>
              <a:spcBef>
                <a:spcPts val="0"/>
              </a:spcBef>
            </a:pPr>
            <a:endParaRPr lang="en-US" sz="1800" dirty="0"/>
          </a:p>
          <a:p>
            <a:pPr>
              <a:lnSpc>
                <a:spcPct val="100000"/>
              </a:lnSpc>
              <a:spcBef>
                <a:spcPts val="0"/>
              </a:spcBef>
            </a:pPr>
            <a:r>
              <a:rPr lang="en-US" sz="2000" dirty="0">
                <a:solidFill>
                  <a:srgbClr val="002B6A"/>
                </a:solidFill>
              </a:rPr>
              <a:t>Historical and modern campus</a:t>
            </a:r>
          </a:p>
          <a:p>
            <a:pPr>
              <a:lnSpc>
                <a:spcPct val="100000"/>
              </a:lnSpc>
              <a:spcBef>
                <a:spcPts val="0"/>
              </a:spcBef>
            </a:pPr>
            <a:endParaRPr lang="en-US" sz="2000" dirty="0">
              <a:solidFill>
                <a:srgbClr val="002B6A"/>
              </a:solidFill>
            </a:endParaRPr>
          </a:p>
          <a:p>
            <a:pPr>
              <a:lnSpc>
                <a:spcPct val="100000"/>
              </a:lnSpc>
              <a:spcBef>
                <a:spcPts val="0"/>
              </a:spcBef>
            </a:pPr>
            <a:r>
              <a:rPr lang="en-US" sz="2000" dirty="0">
                <a:solidFill>
                  <a:srgbClr val="002B6A"/>
                </a:solidFill>
              </a:rPr>
              <a:t>Small groups – target-oriented studying</a:t>
            </a:r>
          </a:p>
          <a:p>
            <a:pPr>
              <a:lnSpc>
                <a:spcPct val="100000"/>
              </a:lnSpc>
              <a:spcBef>
                <a:spcPts val="0"/>
              </a:spcBef>
            </a:pPr>
            <a:endParaRPr lang="en-US" sz="2000" dirty="0">
              <a:solidFill>
                <a:srgbClr val="002B6A"/>
              </a:solidFill>
            </a:endParaRPr>
          </a:p>
          <a:p>
            <a:pPr>
              <a:lnSpc>
                <a:spcPct val="100000"/>
              </a:lnSpc>
              <a:spcBef>
                <a:spcPts val="0"/>
              </a:spcBef>
            </a:pPr>
            <a:r>
              <a:rPr lang="en-US" sz="2000" dirty="0">
                <a:solidFill>
                  <a:srgbClr val="002B6A"/>
                </a:solidFill>
              </a:rPr>
              <a:t>State-of-the-art laboratory equipment</a:t>
            </a:r>
          </a:p>
          <a:p>
            <a:pPr marL="0" indent="0">
              <a:lnSpc>
                <a:spcPct val="100000"/>
              </a:lnSpc>
              <a:spcBef>
                <a:spcPts val="0"/>
              </a:spcBef>
              <a:buNone/>
            </a:pPr>
            <a:endParaRPr lang="en-US" sz="2000" dirty="0">
              <a:solidFill>
                <a:srgbClr val="002B6A"/>
              </a:solidFill>
            </a:endParaRPr>
          </a:p>
          <a:p>
            <a:pPr marL="0" indent="0">
              <a:lnSpc>
                <a:spcPct val="100000"/>
              </a:lnSpc>
              <a:spcBef>
                <a:spcPts val="0"/>
              </a:spcBef>
              <a:buNone/>
            </a:pPr>
            <a:endParaRPr lang="en-US" sz="2000" dirty="0">
              <a:solidFill>
                <a:srgbClr val="002B6A"/>
              </a:solidFill>
            </a:endParaRPr>
          </a:p>
          <a:p>
            <a:pPr marL="0" indent="0">
              <a:lnSpc>
                <a:spcPct val="100000"/>
              </a:lnSpc>
              <a:spcBef>
                <a:spcPts val="0"/>
              </a:spcBef>
              <a:buNone/>
            </a:pPr>
            <a:endParaRPr lang="en-US" sz="2000" dirty="0">
              <a:solidFill>
                <a:srgbClr val="002B6A"/>
              </a:solidFill>
            </a:endParaRPr>
          </a:p>
          <a:p>
            <a:pPr marL="0" indent="0">
              <a:lnSpc>
                <a:spcPct val="150000"/>
              </a:lnSpc>
              <a:spcBef>
                <a:spcPts val="0"/>
              </a:spcBef>
              <a:buNone/>
            </a:pPr>
            <a:endParaRPr lang="en-US" sz="2000" dirty="0">
              <a:solidFill>
                <a:srgbClr val="002B6A"/>
              </a:solidFill>
            </a:endParaRPr>
          </a:p>
          <a:p>
            <a:pPr marL="0" indent="0">
              <a:lnSpc>
                <a:spcPct val="100000"/>
              </a:lnSpc>
              <a:spcBef>
                <a:spcPts val="0"/>
              </a:spcBef>
              <a:buNone/>
            </a:pPr>
            <a:r>
              <a:rPr lang="en-US" sz="1300" dirty="0">
                <a:solidFill>
                  <a:srgbClr val="002B6A"/>
                </a:solidFill>
              </a:rPr>
              <a:t>Please click on the icon for more </a:t>
            </a:r>
          </a:p>
          <a:p>
            <a:pPr marL="0" indent="0">
              <a:lnSpc>
                <a:spcPct val="100000"/>
              </a:lnSpc>
              <a:spcBef>
                <a:spcPts val="0"/>
              </a:spcBef>
              <a:buNone/>
            </a:pPr>
            <a:r>
              <a:rPr lang="en-US" sz="1300" dirty="0">
                <a:solidFill>
                  <a:srgbClr val="002B6A"/>
                </a:solidFill>
              </a:rPr>
              <a:t>information on the German CHE ranking</a:t>
            </a:r>
          </a:p>
          <a:p>
            <a:pPr marL="0" indent="0">
              <a:buNone/>
            </a:pPr>
            <a:endParaRPr lang="de-DE" dirty="0"/>
          </a:p>
        </p:txBody>
      </p:sp>
      <p:pic>
        <p:nvPicPr>
          <p:cNvPr id="6" name="Grafik 5">
            <a:hlinkClick r:id="rId4"/>
          </p:cNvPr>
          <p:cNvPicPr>
            <a:picLocks noChangeAspect="1"/>
          </p:cNvPicPr>
          <p:nvPr/>
        </p:nvPicPr>
        <p:blipFill rotWithShape="1">
          <a:blip r:embed="rId5" cstate="hqprint">
            <a:extLst>
              <a:ext uri="{28A0092B-C50C-407E-A947-70E740481C1C}">
                <a14:useLocalDpi xmlns:a14="http://schemas.microsoft.com/office/drawing/2010/main" val="0"/>
              </a:ext>
            </a:extLst>
          </a:blip>
          <a:srcRect l="33255" r="33718"/>
          <a:stretch/>
        </p:blipFill>
        <p:spPr>
          <a:xfrm>
            <a:off x="9504749" y="5377303"/>
            <a:ext cx="820396" cy="1304100"/>
          </a:xfrm>
          <a:prstGeom prst="rect">
            <a:avLst/>
          </a:prstGeom>
        </p:spPr>
      </p:pic>
      <p:cxnSp>
        <p:nvCxnSpPr>
          <p:cNvPr id="8" name="Gerade Verbindung mit Pfeil 7"/>
          <p:cNvCxnSpPr/>
          <p:nvPr/>
        </p:nvCxnSpPr>
        <p:spPr>
          <a:xfrm flipV="1">
            <a:off x="9097701" y="6117771"/>
            <a:ext cx="289367" cy="178856"/>
          </a:xfrm>
          <a:prstGeom prst="straightConnector1">
            <a:avLst/>
          </a:prstGeom>
          <a:ln w="25400">
            <a:solidFill>
              <a:srgbClr val="002B6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33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0SjmU8S1bio"/>
          <p:cNvPicPr>
            <a:picLocks noRot="1" noChangeAspect="1"/>
          </p:cNvPicPr>
          <p:nvPr>
            <a:videoFile r:link="rId1"/>
          </p:nvPr>
        </p:nvPicPr>
        <p:blipFill>
          <a:blip r:embed="rId3"/>
          <a:stretch>
            <a:fillRect/>
          </a:stretch>
        </p:blipFill>
        <p:spPr>
          <a:xfrm>
            <a:off x="2445250" y="1820254"/>
            <a:ext cx="7680000" cy="4320000"/>
          </a:xfrm>
          <a:prstGeom prst="rect">
            <a:avLst/>
          </a:prstGeom>
        </p:spPr>
      </p:pic>
      <p:sp>
        <p:nvSpPr>
          <p:cNvPr id="4" name="Abgerundetes Rechteck 3"/>
          <p:cNvSpPr/>
          <p:nvPr/>
        </p:nvSpPr>
        <p:spPr>
          <a:xfrm>
            <a:off x="4842767" y="6131462"/>
            <a:ext cx="2884966" cy="374571"/>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de-DE" sz="1600" dirty="0">
                <a:solidFill>
                  <a:srgbClr val="FFFFFF"/>
                </a:solidFill>
                <a:latin typeface="Roboto Condensed Light" panose="02000000000000000000" pitchFamily="2" charset="0"/>
                <a:ea typeface="Roboto Condensed Light" panose="02000000000000000000" pitchFamily="2" charset="0"/>
                <a:hlinkClick r:id="rId4"/>
              </a:rPr>
              <a:t>https://youtu.be/0SjmU8S1bio</a:t>
            </a:r>
            <a:endParaRPr lang="de-DE" sz="1600" dirty="0">
              <a:solidFill>
                <a:srgbClr val="FFFFFF"/>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180012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EXCHANGE AT AUAS</a:t>
            </a:r>
          </a:p>
        </p:txBody>
      </p:sp>
      <p:pic>
        <p:nvPicPr>
          <p:cNvPr id="4" name="Bildplatzhalter 3"/>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t="14949" b="14949"/>
          <a:stretch>
            <a:fillRect/>
          </a:stretch>
        </p:blipFill>
        <p:spPr/>
      </p:pic>
    </p:spTree>
    <p:extLst>
      <p:ext uri="{BB962C8B-B14F-4D97-AF65-F5344CB8AC3E}">
        <p14:creationId xmlns:p14="http://schemas.microsoft.com/office/powerpoint/2010/main" val="3857600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jTduVBjoZlM"/>
          <p:cNvPicPr>
            <a:picLocks noRot="1" noChangeAspect="1"/>
          </p:cNvPicPr>
          <p:nvPr>
            <a:videoFile r:link="rId1"/>
          </p:nvPr>
        </p:nvPicPr>
        <p:blipFill>
          <a:blip r:embed="rId3"/>
          <a:stretch>
            <a:fillRect/>
          </a:stretch>
        </p:blipFill>
        <p:spPr>
          <a:xfrm>
            <a:off x="2283631" y="1724684"/>
            <a:ext cx="7680000" cy="4320000"/>
          </a:xfrm>
          <a:prstGeom prst="rect">
            <a:avLst/>
          </a:prstGeom>
        </p:spPr>
      </p:pic>
      <p:sp>
        <p:nvSpPr>
          <p:cNvPr id="4" name="Abgerundetes Rechteck 3"/>
          <p:cNvSpPr/>
          <p:nvPr/>
        </p:nvSpPr>
        <p:spPr>
          <a:xfrm>
            <a:off x="4691422" y="6044684"/>
            <a:ext cx="2864418" cy="374571"/>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de-DE" sz="1600" dirty="0">
                <a:solidFill>
                  <a:srgbClr val="FFFFFF"/>
                </a:solidFill>
                <a:latin typeface="Roboto Condensed Light" panose="02000000000000000000" pitchFamily="2" charset="0"/>
                <a:ea typeface="Roboto Condensed Light" panose="02000000000000000000" pitchFamily="2" charset="0"/>
                <a:hlinkClick r:id="rId4"/>
              </a:rPr>
              <a:t>https://youtu.be/jTduVBjoZlM</a:t>
            </a:r>
            <a:endParaRPr lang="de-DE" sz="1600" dirty="0">
              <a:solidFill>
                <a:srgbClr val="FFFFFF"/>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277126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STUDYING AT ASCHAFFENBURG UAS</a:t>
            </a:r>
          </a:p>
        </p:txBody>
      </p:sp>
      <p:sp>
        <p:nvSpPr>
          <p:cNvPr id="4" name="Textfeld 3"/>
          <p:cNvSpPr txBox="1"/>
          <p:nvPr/>
        </p:nvSpPr>
        <p:spPr>
          <a:xfrm>
            <a:off x="4895358" y="2026503"/>
            <a:ext cx="5325762" cy="40318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Three faculties:</a:t>
            </a:r>
          </a:p>
          <a:p>
            <a:pPr marL="742950" lvl="1" indent="-285750">
              <a:spcAft>
                <a:spcPts val="600"/>
              </a:spcAft>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Faculty of Business Administration and Law</a:t>
            </a:r>
          </a:p>
          <a:p>
            <a:pPr marL="742950" lvl="1" indent="-285750">
              <a:spcAft>
                <a:spcPts val="600"/>
              </a:spcAft>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Faculty of Engineering</a:t>
            </a:r>
          </a:p>
          <a:p>
            <a:pPr marL="742950" lvl="1" indent="-285750">
              <a:spcAft>
                <a:spcPts val="600"/>
              </a:spcAft>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Faculty of Health Sciences </a:t>
            </a:r>
          </a:p>
          <a:p>
            <a:pPr lvl="1"/>
            <a:endParaRPr lang="en-US" sz="2000" dirty="0">
              <a:latin typeface="Roboto Condensed" panose="02000000000000000000" pitchFamily="2" charset="0"/>
              <a:ea typeface="Roboto Condensed" panose="02000000000000000000" pitchFamily="2" charset="0"/>
            </a:endParaRP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Many </a:t>
            </a:r>
            <a:r>
              <a:rPr lang="en-US" sz="2000" dirty="0">
                <a:latin typeface="Roboto Condensed" panose="02000000000000000000" pitchFamily="2" charset="0"/>
                <a:ea typeface="Roboto Condensed" panose="02000000000000000000" pitchFamily="2" charset="0"/>
                <a:hlinkClick r:id="rId2"/>
              </a:rPr>
              <a:t>modules</a:t>
            </a:r>
            <a:r>
              <a:rPr lang="en-US" sz="2000" dirty="0">
                <a:latin typeface="Roboto Condensed" panose="02000000000000000000" pitchFamily="2" charset="0"/>
                <a:ea typeface="Roboto Condensed" panose="02000000000000000000" pitchFamily="2" charset="0"/>
              </a:rPr>
              <a:t> offered in English</a:t>
            </a:r>
          </a:p>
          <a:p>
            <a:pPr marL="285750" indent="-285750">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Regular modules taught in German</a:t>
            </a:r>
          </a:p>
          <a:p>
            <a:pPr marL="285750" indent="-285750">
              <a:buFont typeface="Arial" panose="020B0604020202020204" pitchFamily="34" charset="0"/>
              <a:buChar char="•"/>
            </a:pPr>
            <a:endParaRPr lang="en-US" sz="2000" dirty="0">
              <a:latin typeface="Roboto Condensed" panose="02000000000000000000" pitchFamily="2" charset="0"/>
              <a:ea typeface="Roboto Condensed" panose="02000000000000000000" pitchFamily="2" charset="0"/>
            </a:endParaRPr>
          </a:p>
          <a:p>
            <a:pPr marL="285750" indent="-285750">
              <a:buFont typeface="Arial" panose="020B0604020202020204" pitchFamily="34" charset="0"/>
              <a:buChar char="•"/>
            </a:pPr>
            <a:r>
              <a:rPr lang="en-US" sz="2000" dirty="0">
                <a:latin typeface="Roboto Condensed" panose="02000000000000000000" pitchFamily="2" charset="0"/>
                <a:ea typeface="Roboto Condensed" panose="02000000000000000000" pitchFamily="2" charset="0"/>
              </a:rPr>
              <a:t>Virtual modules offered by </a:t>
            </a:r>
            <a:r>
              <a:rPr lang="en-US" sz="2000" dirty="0">
                <a:latin typeface="Roboto Condensed" panose="02000000000000000000" pitchFamily="2" charset="0"/>
                <a:ea typeface="Roboto Condensed" panose="02000000000000000000" pitchFamily="2" charset="0"/>
                <a:hlinkClick r:id="rId3"/>
              </a:rPr>
              <a:t>vhb</a:t>
            </a:r>
            <a:r>
              <a:rPr lang="en-US" sz="2000" dirty="0">
                <a:latin typeface="Roboto Condensed" panose="02000000000000000000" pitchFamily="2" charset="0"/>
                <a:ea typeface="Roboto Condensed" panose="02000000000000000000" pitchFamily="2" charset="0"/>
              </a:rPr>
              <a:t> in English and German</a:t>
            </a:r>
          </a:p>
          <a:p>
            <a:pPr marL="285750" indent="-285750">
              <a:buFont typeface="Arial" panose="020B0604020202020204" pitchFamily="34" charset="0"/>
              <a:buChar char="•"/>
            </a:pPr>
            <a:endParaRPr lang="en-US" sz="1600" dirty="0">
              <a:latin typeface="Roboto Condensed" panose="02000000000000000000" pitchFamily="2" charset="0"/>
              <a:ea typeface="Roboto Condensed" panose="02000000000000000000" pitchFamily="2" charset="0"/>
            </a:endParaRPr>
          </a:p>
        </p:txBody>
      </p:sp>
      <p:pic>
        <p:nvPicPr>
          <p:cNvPr id="3" name="Grafik 2"/>
          <p:cNvPicPr>
            <a:picLocks noChangeAspect="1"/>
          </p:cNvPicPr>
          <p:nvPr/>
        </p:nvPicPr>
        <p:blipFill rotWithShape="1">
          <a:blip r:embed="rId4" cstate="hqprint">
            <a:extLst>
              <a:ext uri="{28A0092B-C50C-407E-A947-70E740481C1C}">
                <a14:useLocalDpi xmlns:a14="http://schemas.microsoft.com/office/drawing/2010/main" val="0"/>
              </a:ext>
            </a:extLst>
          </a:blip>
          <a:srcRect t="7860"/>
          <a:stretch/>
        </p:blipFill>
        <p:spPr>
          <a:xfrm>
            <a:off x="977941" y="2026503"/>
            <a:ext cx="3672000" cy="5069837"/>
          </a:xfrm>
          <a:prstGeom prst="rect">
            <a:avLst/>
          </a:prstGeom>
        </p:spPr>
      </p:pic>
    </p:spTree>
    <p:extLst>
      <p:ext uri="{BB962C8B-B14F-4D97-AF65-F5344CB8AC3E}">
        <p14:creationId xmlns:p14="http://schemas.microsoft.com/office/powerpoint/2010/main" val="68848511"/>
      </p:ext>
    </p:extLst>
  </p:cSld>
  <p:clrMapOvr>
    <a:masterClrMapping/>
  </p:clrMapOvr>
</p:sld>
</file>

<file path=ppt/theme/theme1.xml><?xml version="1.0" encoding="utf-8"?>
<a:theme xmlns:a="http://schemas.openxmlformats.org/drawingml/2006/main" name="TH AB">
  <a:themeElements>
    <a:clrScheme name="TH Aschaffenburg">
      <a:dk1>
        <a:srgbClr val="5E5E5E"/>
      </a:dk1>
      <a:lt1>
        <a:srgbClr val="FFFFFF"/>
      </a:lt1>
      <a:dk2>
        <a:srgbClr val="00A1E3"/>
      </a:dk2>
      <a:lt2>
        <a:srgbClr val="99D9F4"/>
      </a:lt2>
      <a:accent1>
        <a:srgbClr val="142F4E"/>
      </a:accent1>
      <a:accent2>
        <a:srgbClr val="E1D6BC"/>
      </a:accent2>
      <a:accent3>
        <a:srgbClr val="66C7EE"/>
      </a:accent3>
      <a:accent4>
        <a:srgbClr val="9E9E9E"/>
      </a:accent4>
      <a:accent5>
        <a:srgbClr val="CCECF9"/>
      </a:accent5>
      <a:accent6>
        <a:srgbClr val="E9E9E9"/>
      </a:accent6>
      <a:hlink>
        <a:srgbClr val="7E7E7E"/>
      </a:hlink>
      <a:folHlink>
        <a:srgbClr val="33B4E9"/>
      </a:folHlink>
    </a:clrScheme>
    <a:fontScheme name="Custom 5">
      <a:majorFont>
        <a:latin typeface="Viga"/>
        <a:ea typeface=""/>
        <a:cs typeface=""/>
      </a:majorFont>
      <a:minorFont>
        <a:latin typeface="Signika Negativ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789</Words>
  <Application>Microsoft Macintosh PowerPoint</Application>
  <PresentationFormat>Breitbild</PresentationFormat>
  <Paragraphs>157</Paragraphs>
  <Slides>17</Slides>
  <Notes>5</Notes>
  <HiddenSlides>0</HiddenSlides>
  <MMClips>2</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17</vt:i4>
      </vt:variant>
    </vt:vector>
  </HeadingPairs>
  <TitlesOfParts>
    <vt:vector size="28" baseType="lpstr">
      <vt:lpstr>Arial</vt:lpstr>
      <vt:lpstr>Calibri</vt:lpstr>
      <vt:lpstr>Roboto Bold</vt:lpstr>
      <vt:lpstr>Roboto Cn</vt:lpstr>
      <vt:lpstr>Roboto Condensed</vt:lpstr>
      <vt:lpstr>Roboto Condensed Light</vt:lpstr>
      <vt:lpstr>Roboto Medium</vt:lpstr>
      <vt:lpstr>Signika Negative</vt:lpstr>
      <vt:lpstr>Symbol</vt:lpstr>
      <vt:lpstr>Th_aschaffenburg_icon_set_01</vt:lpstr>
      <vt:lpstr>TH AB</vt:lpstr>
      <vt:lpstr>Aschaffenburg University of Applied Sciences</vt:lpstr>
      <vt:lpstr>FACTS AND FIGURES</vt:lpstr>
      <vt:lpstr>WHERE IS ASCHAFFENBURG LOCATED?</vt:lpstr>
      <vt:lpstr>ASCHAFFENBURG UNIVERSITY OF APPLIED SCIENCES</vt:lpstr>
      <vt:lpstr>WHAT MAKES US UNIQUE?</vt:lpstr>
      <vt:lpstr>PowerPoint-Präsentation</vt:lpstr>
      <vt:lpstr>EXCHANGE AT AUAS</vt:lpstr>
      <vt:lpstr>PowerPoint-Präsentation</vt:lpstr>
      <vt:lpstr>STUDYING AT ASCHAFFENBURG UAS</vt:lpstr>
      <vt:lpstr>SHORT-TERM PROGRAMMES</vt:lpstr>
      <vt:lpstr>SOCIAL PROGRAMME</vt:lpstr>
      <vt:lpstr>SOCIAL PROGRAMME</vt:lpstr>
      <vt:lpstr>HALLS OF RESIDENCE ON CAMPUS</vt:lpstr>
      <vt:lpstr>HOW TO GO ON EXCHANGE TO AUAS?</vt:lpstr>
      <vt:lpstr>CONTACT INFORMATION</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INKPPT Adobe</dc:creator>
  <cp:lastModifiedBy>Ernst Schulten</cp:lastModifiedBy>
  <cp:revision>373</cp:revision>
  <dcterms:created xsi:type="dcterms:W3CDTF">2018-09-08T07:02:11Z</dcterms:created>
  <dcterms:modified xsi:type="dcterms:W3CDTF">2023-05-22T21:04:25Z</dcterms:modified>
</cp:coreProperties>
</file>